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7" d="100"/>
          <a:sy n="67" d="100"/>
        </p:scale>
        <p:origin x="1740" y="-1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436422E-FE06-E217-DE1A-2D90E9D529CD}"/>
              </a:ext>
            </a:extLst>
          </p:cNvPr>
          <p:cNvSpPr>
            <a:spLocks noGrp="1"/>
          </p:cNvSpPr>
          <p:nvPr>
            <p:ph type="ctrTitle"/>
          </p:nvPr>
        </p:nvSpPr>
        <p:spPr>
          <a:xfrm>
            <a:off x="857250" y="1621191"/>
            <a:ext cx="5143500" cy="3448756"/>
          </a:xfrm>
        </p:spPr>
        <p:txBody>
          <a:bodyPr anchor="b"/>
          <a:lstStyle>
            <a:lvl1pPr algn="ctr">
              <a:defRPr sz="8666"/>
            </a:lvl1pPr>
          </a:lstStyle>
          <a:p>
            <a:r>
              <a:rPr lang="lt-LT"/>
              <a:t>Spustelėję redaguokite stilių</a:t>
            </a:r>
          </a:p>
        </p:txBody>
      </p:sp>
      <p:sp>
        <p:nvSpPr>
          <p:cNvPr id="3" name="Antrinis pavadinimas 2">
            <a:extLst>
              <a:ext uri="{FF2B5EF4-FFF2-40B4-BE49-F238E27FC236}">
                <a16:creationId xmlns:a16="http://schemas.microsoft.com/office/drawing/2014/main" id="{FD920894-DE38-B510-884B-A70163B4B057}"/>
              </a:ext>
            </a:extLst>
          </p:cNvPr>
          <p:cNvSpPr>
            <a:spLocks noGrp="1"/>
          </p:cNvSpPr>
          <p:nvPr>
            <p:ph type="subTitle" idx="1"/>
          </p:nvPr>
        </p:nvSpPr>
        <p:spPr>
          <a:xfrm>
            <a:off x="857250" y="5202944"/>
            <a:ext cx="5143500" cy="2391656"/>
          </a:xfrm>
        </p:spPr>
        <p:txBody>
          <a:bodyPr/>
          <a:lstStyle>
            <a:lvl1pPr marL="0" indent="0" algn="ctr">
              <a:buNone/>
              <a:defRPr sz="3467"/>
            </a:lvl1pPr>
            <a:lvl2pPr marL="660352" indent="0" algn="ctr">
              <a:buNone/>
              <a:defRPr sz="2889"/>
            </a:lvl2pPr>
            <a:lvl3pPr marL="1320703" indent="0" algn="ctr">
              <a:buNone/>
              <a:defRPr sz="2600"/>
            </a:lvl3pPr>
            <a:lvl4pPr marL="1981056" indent="0" algn="ctr">
              <a:buNone/>
              <a:defRPr sz="2311"/>
            </a:lvl4pPr>
            <a:lvl5pPr marL="2641408" indent="0" algn="ctr">
              <a:buNone/>
              <a:defRPr sz="2311"/>
            </a:lvl5pPr>
            <a:lvl6pPr marL="3301759" indent="0" algn="ctr">
              <a:buNone/>
              <a:defRPr sz="2311"/>
            </a:lvl6pPr>
            <a:lvl7pPr marL="3962112" indent="0" algn="ctr">
              <a:buNone/>
              <a:defRPr sz="2311"/>
            </a:lvl7pPr>
            <a:lvl8pPr marL="4622464" indent="0" algn="ctr">
              <a:buNone/>
              <a:defRPr sz="2311"/>
            </a:lvl8pPr>
            <a:lvl9pPr marL="5282816" indent="0" algn="ctr">
              <a:buNone/>
              <a:defRPr sz="2311"/>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1EC1837D-FF2A-261F-3A82-E5E6B22DB46E}"/>
              </a:ext>
            </a:extLst>
          </p:cNvPr>
          <p:cNvSpPr>
            <a:spLocks noGrp="1"/>
          </p:cNvSpPr>
          <p:nvPr>
            <p:ph type="dt" sz="half" idx="10"/>
          </p:nvPr>
        </p:nvSpPr>
        <p:spPr/>
        <p:txBody>
          <a:bodyPr/>
          <a:lstStyle/>
          <a:p>
            <a:fld id="{30B609C3-FE26-4AD7-91DF-182864563E5D}" type="datetimeFigureOut">
              <a:rPr lang="lt-LT" smtClean="0"/>
              <a:t>2025-05-28</a:t>
            </a:fld>
            <a:endParaRPr lang="lt-LT"/>
          </a:p>
        </p:txBody>
      </p:sp>
      <p:sp>
        <p:nvSpPr>
          <p:cNvPr id="5" name="Poraštės vietos rezervavimo ženklas 4">
            <a:extLst>
              <a:ext uri="{FF2B5EF4-FFF2-40B4-BE49-F238E27FC236}">
                <a16:creationId xmlns:a16="http://schemas.microsoft.com/office/drawing/2014/main" id="{FE6A7983-FFAE-A787-37D2-E64AE2597503}"/>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A3CD104-70BC-B0EC-30BB-C6684CAA6D6D}"/>
              </a:ext>
            </a:extLst>
          </p:cNvPr>
          <p:cNvSpPr>
            <a:spLocks noGrp="1"/>
          </p:cNvSpPr>
          <p:nvPr>
            <p:ph type="sldNum" sz="quarter" idx="12"/>
          </p:nvPr>
        </p:nvSpPr>
        <p:spPr/>
        <p:txBody>
          <a:bodyPr/>
          <a:lstStyle/>
          <a:p>
            <a:fld id="{DA6DDCB5-9091-4FFA-8C97-0BA8817E0CA9}" type="slidenum">
              <a:rPr lang="lt-LT" smtClean="0"/>
              <a:t>‹#›</a:t>
            </a:fld>
            <a:endParaRPr lang="lt-LT"/>
          </a:p>
        </p:txBody>
      </p:sp>
    </p:spTree>
    <p:extLst>
      <p:ext uri="{BB962C8B-B14F-4D97-AF65-F5344CB8AC3E}">
        <p14:creationId xmlns:p14="http://schemas.microsoft.com/office/powerpoint/2010/main" val="2602358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A0545A4-6380-1F83-3BE0-86ADFF2526C7}"/>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C15BAA6D-5B4C-1FF9-85CF-79A7D98B1910}"/>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537B3ECE-B72F-3AF6-3554-C19BE42A8ED3}"/>
              </a:ext>
            </a:extLst>
          </p:cNvPr>
          <p:cNvSpPr>
            <a:spLocks noGrp="1"/>
          </p:cNvSpPr>
          <p:nvPr>
            <p:ph type="dt" sz="half" idx="10"/>
          </p:nvPr>
        </p:nvSpPr>
        <p:spPr/>
        <p:txBody>
          <a:bodyPr/>
          <a:lstStyle/>
          <a:p>
            <a:fld id="{30B609C3-FE26-4AD7-91DF-182864563E5D}" type="datetimeFigureOut">
              <a:rPr lang="lt-LT" smtClean="0"/>
              <a:t>2025-05-28</a:t>
            </a:fld>
            <a:endParaRPr lang="lt-LT"/>
          </a:p>
        </p:txBody>
      </p:sp>
      <p:sp>
        <p:nvSpPr>
          <p:cNvPr id="5" name="Poraštės vietos rezervavimo ženklas 4">
            <a:extLst>
              <a:ext uri="{FF2B5EF4-FFF2-40B4-BE49-F238E27FC236}">
                <a16:creationId xmlns:a16="http://schemas.microsoft.com/office/drawing/2014/main" id="{63E81267-7416-879B-085C-35EC9CEF5A37}"/>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CFCC0A2-52D3-348C-91A1-7EDBCD0E94E2}"/>
              </a:ext>
            </a:extLst>
          </p:cNvPr>
          <p:cNvSpPr>
            <a:spLocks noGrp="1"/>
          </p:cNvSpPr>
          <p:nvPr>
            <p:ph type="sldNum" sz="quarter" idx="12"/>
          </p:nvPr>
        </p:nvSpPr>
        <p:spPr/>
        <p:txBody>
          <a:bodyPr/>
          <a:lstStyle/>
          <a:p>
            <a:fld id="{DA6DDCB5-9091-4FFA-8C97-0BA8817E0CA9}" type="slidenum">
              <a:rPr lang="lt-LT" smtClean="0"/>
              <a:t>‹#›</a:t>
            </a:fld>
            <a:endParaRPr lang="lt-LT"/>
          </a:p>
        </p:txBody>
      </p:sp>
    </p:spTree>
    <p:extLst>
      <p:ext uri="{BB962C8B-B14F-4D97-AF65-F5344CB8AC3E}">
        <p14:creationId xmlns:p14="http://schemas.microsoft.com/office/powerpoint/2010/main" val="1579908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5409019-41D0-8E8C-2D97-29C1FEC1FEF6}"/>
              </a:ext>
            </a:extLst>
          </p:cNvPr>
          <p:cNvSpPr>
            <a:spLocks noGrp="1"/>
          </p:cNvSpPr>
          <p:nvPr>
            <p:ph type="title"/>
          </p:nvPr>
        </p:nvSpPr>
        <p:spPr>
          <a:xfrm>
            <a:off x="467917" y="2469622"/>
            <a:ext cx="5915025" cy="4120620"/>
          </a:xfrm>
        </p:spPr>
        <p:txBody>
          <a:bodyPr anchor="b"/>
          <a:lstStyle>
            <a:lvl1pPr>
              <a:defRPr sz="8666"/>
            </a:lvl1pPr>
          </a:lstStyle>
          <a:p>
            <a:r>
              <a:rPr lang="lt-LT"/>
              <a:t>Spustelėję redaguokite stilių</a:t>
            </a:r>
          </a:p>
        </p:txBody>
      </p:sp>
      <p:sp>
        <p:nvSpPr>
          <p:cNvPr id="3" name="Teksto vietos rezervavimo ženklas 2">
            <a:extLst>
              <a:ext uri="{FF2B5EF4-FFF2-40B4-BE49-F238E27FC236}">
                <a16:creationId xmlns:a16="http://schemas.microsoft.com/office/drawing/2014/main" id="{C84F33C7-AA94-649E-D435-33299F3769CF}"/>
              </a:ext>
            </a:extLst>
          </p:cNvPr>
          <p:cNvSpPr>
            <a:spLocks noGrp="1"/>
          </p:cNvSpPr>
          <p:nvPr>
            <p:ph type="body" idx="1"/>
          </p:nvPr>
        </p:nvSpPr>
        <p:spPr>
          <a:xfrm>
            <a:off x="467917" y="6629226"/>
            <a:ext cx="5915025" cy="2166937"/>
          </a:xfrm>
        </p:spPr>
        <p:txBody>
          <a:bodyPr/>
          <a:lstStyle>
            <a:lvl1pPr marL="0" indent="0">
              <a:buNone/>
              <a:defRPr sz="3467">
                <a:solidFill>
                  <a:schemeClr val="tx1">
                    <a:tint val="75000"/>
                  </a:schemeClr>
                </a:solidFill>
              </a:defRPr>
            </a:lvl1pPr>
            <a:lvl2pPr marL="660352" indent="0">
              <a:buNone/>
              <a:defRPr sz="2889">
                <a:solidFill>
                  <a:schemeClr val="tx1">
                    <a:tint val="75000"/>
                  </a:schemeClr>
                </a:solidFill>
              </a:defRPr>
            </a:lvl2pPr>
            <a:lvl3pPr marL="1320703" indent="0">
              <a:buNone/>
              <a:defRPr sz="2600">
                <a:solidFill>
                  <a:schemeClr val="tx1">
                    <a:tint val="75000"/>
                  </a:schemeClr>
                </a:solidFill>
              </a:defRPr>
            </a:lvl3pPr>
            <a:lvl4pPr marL="1981056" indent="0">
              <a:buNone/>
              <a:defRPr sz="2311">
                <a:solidFill>
                  <a:schemeClr val="tx1">
                    <a:tint val="75000"/>
                  </a:schemeClr>
                </a:solidFill>
              </a:defRPr>
            </a:lvl4pPr>
            <a:lvl5pPr marL="2641408" indent="0">
              <a:buNone/>
              <a:defRPr sz="2311">
                <a:solidFill>
                  <a:schemeClr val="tx1">
                    <a:tint val="75000"/>
                  </a:schemeClr>
                </a:solidFill>
              </a:defRPr>
            </a:lvl5pPr>
            <a:lvl6pPr marL="3301759" indent="0">
              <a:buNone/>
              <a:defRPr sz="2311">
                <a:solidFill>
                  <a:schemeClr val="tx1">
                    <a:tint val="75000"/>
                  </a:schemeClr>
                </a:solidFill>
              </a:defRPr>
            </a:lvl6pPr>
            <a:lvl7pPr marL="3962112" indent="0">
              <a:buNone/>
              <a:defRPr sz="2311">
                <a:solidFill>
                  <a:schemeClr val="tx1">
                    <a:tint val="75000"/>
                  </a:schemeClr>
                </a:solidFill>
              </a:defRPr>
            </a:lvl7pPr>
            <a:lvl8pPr marL="4622464" indent="0">
              <a:buNone/>
              <a:defRPr sz="2311">
                <a:solidFill>
                  <a:schemeClr val="tx1">
                    <a:tint val="75000"/>
                  </a:schemeClr>
                </a:solidFill>
              </a:defRPr>
            </a:lvl8pPr>
            <a:lvl9pPr marL="5282816" indent="0">
              <a:buNone/>
              <a:defRPr sz="2311">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15DAFFF9-E225-DB60-011D-959E6EAF13E8}"/>
              </a:ext>
            </a:extLst>
          </p:cNvPr>
          <p:cNvSpPr>
            <a:spLocks noGrp="1"/>
          </p:cNvSpPr>
          <p:nvPr>
            <p:ph type="dt" sz="half" idx="10"/>
          </p:nvPr>
        </p:nvSpPr>
        <p:spPr/>
        <p:txBody>
          <a:bodyPr/>
          <a:lstStyle/>
          <a:p>
            <a:fld id="{30B609C3-FE26-4AD7-91DF-182864563E5D}" type="datetimeFigureOut">
              <a:rPr lang="lt-LT" smtClean="0"/>
              <a:t>2025-05-28</a:t>
            </a:fld>
            <a:endParaRPr lang="lt-LT"/>
          </a:p>
        </p:txBody>
      </p:sp>
      <p:sp>
        <p:nvSpPr>
          <p:cNvPr id="5" name="Poraštės vietos rezervavimo ženklas 4">
            <a:extLst>
              <a:ext uri="{FF2B5EF4-FFF2-40B4-BE49-F238E27FC236}">
                <a16:creationId xmlns:a16="http://schemas.microsoft.com/office/drawing/2014/main" id="{7D65AB68-8E30-E122-7CDB-B433D482DB63}"/>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F30553CF-3EAC-C8EE-6D89-4985655CA091}"/>
              </a:ext>
            </a:extLst>
          </p:cNvPr>
          <p:cNvSpPr>
            <a:spLocks noGrp="1"/>
          </p:cNvSpPr>
          <p:nvPr>
            <p:ph type="sldNum" sz="quarter" idx="12"/>
          </p:nvPr>
        </p:nvSpPr>
        <p:spPr/>
        <p:txBody>
          <a:bodyPr/>
          <a:lstStyle/>
          <a:p>
            <a:fld id="{DA6DDCB5-9091-4FFA-8C97-0BA8817E0CA9}" type="slidenum">
              <a:rPr lang="lt-LT" smtClean="0"/>
              <a:t>‹#›</a:t>
            </a:fld>
            <a:endParaRPr lang="lt-LT"/>
          </a:p>
        </p:txBody>
      </p:sp>
    </p:spTree>
    <p:extLst>
      <p:ext uri="{BB962C8B-B14F-4D97-AF65-F5344CB8AC3E}">
        <p14:creationId xmlns:p14="http://schemas.microsoft.com/office/powerpoint/2010/main" val="3295985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3268DE0-2038-FA9F-27BF-742EF9018652}"/>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D55F6EB3-2FB0-AC7B-828E-4228E907E71A}"/>
              </a:ext>
            </a:extLst>
          </p:cNvPr>
          <p:cNvSpPr>
            <a:spLocks noGrp="1"/>
          </p:cNvSpPr>
          <p:nvPr>
            <p:ph sz="half" idx="1"/>
          </p:nvPr>
        </p:nvSpPr>
        <p:spPr>
          <a:xfrm>
            <a:off x="471488"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2AE24BF0-CEB3-1E09-42DC-416CAFADC3FD}"/>
              </a:ext>
            </a:extLst>
          </p:cNvPr>
          <p:cNvSpPr>
            <a:spLocks noGrp="1"/>
          </p:cNvSpPr>
          <p:nvPr>
            <p:ph sz="half" idx="2"/>
          </p:nvPr>
        </p:nvSpPr>
        <p:spPr>
          <a:xfrm>
            <a:off x="3471863"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CA0A6BDD-8C5A-6271-235E-609F66D2C07E}"/>
              </a:ext>
            </a:extLst>
          </p:cNvPr>
          <p:cNvSpPr>
            <a:spLocks noGrp="1"/>
          </p:cNvSpPr>
          <p:nvPr>
            <p:ph type="dt" sz="half" idx="10"/>
          </p:nvPr>
        </p:nvSpPr>
        <p:spPr/>
        <p:txBody>
          <a:bodyPr/>
          <a:lstStyle/>
          <a:p>
            <a:fld id="{30B609C3-FE26-4AD7-91DF-182864563E5D}" type="datetimeFigureOut">
              <a:rPr lang="lt-LT" smtClean="0"/>
              <a:t>2025-05-28</a:t>
            </a:fld>
            <a:endParaRPr lang="lt-LT"/>
          </a:p>
        </p:txBody>
      </p:sp>
      <p:sp>
        <p:nvSpPr>
          <p:cNvPr id="6" name="Poraštės vietos rezervavimo ženklas 5">
            <a:extLst>
              <a:ext uri="{FF2B5EF4-FFF2-40B4-BE49-F238E27FC236}">
                <a16:creationId xmlns:a16="http://schemas.microsoft.com/office/drawing/2014/main" id="{6373D83C-963D-BC46-B8E4-23796D040532}"/>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A2CE3609-073E-BBAF-D40C-31747BD53058}"/>
              </a:ext>
            </a:extLst>
          </p:cNvPr>
          <p:cNvSpPr>
            <a:spLocks noGrp="1"/>
          </p:cNvSpPr>
          <p:nvPr>
            <p:ph type="sldNum" sz="quarter" idx="12"/>
          </p:nvPr>
        </p:nvSpPr>
        <p:spPr/>
        <p:txBody>
          <a:bodyPr/>
          <a:lstStyle/>
          <a:p>
            <a:fld id="{DA6DDCB5-9091-4FFA-8C97-0BA8817E0CA9}" type="slidenum">
              <a:rPr lang="lt-LT" smtClean="0"/>
              <a:t>‹#›</a:t>
            </a:fld>
            <a:endParaRPr lang="lt-LT"/>
          </a:p>
        </p:txBody>
      </p:sp>
    </p:spTree>
    <p:extLst>
      <p:ext uri="{BB962C8B-B14F-4D97-AF65-F5344CB8AC3E}">
        <p14:creationId xmlns:p14="http://schemas.microsoft.com/office/powerpoint/2010/main" val="794237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396547D-6146-EBA0-1CD2-0E6C3C0BD4E1}"/>
              </a:ext>
            </a:extLst>
          </p:cNvPr>
          <p:cNvSpPr>
            <a:spLocks noGrp="1"/>
          </p:cNvSpPr>
          <p:nvPr>
            <p:ph type="title"/>
          </p:nvPr>
        </p:nvSpPr>
        <p:spPr>
          <a:xfrm>
            <a:off x="472382" y="527405"/>
            <a:ext cx="5915025" cy="1914702"/>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1677CC39-5F21-3E4D-6788-4ECD421A54C0}"/>
              </a:ext>
            </a:extLst>
          </p:cNvPr>
          <p:cNvSpPr>
            <a:spLocks noGrp="1"/>
          </p:cNvSpPr>
          <p:nvPr>
            <p:ph type="body" idx="1"/>
          </p:nvPr>
        </p:nvSpPr>
        <p:spPr>
          <a:xfrm>
            <a:off x="472382" y="2428348"/>
            <a:ext cx="2901255" cy="1190095"/>
          </a:xfrm>
        </p:spPr>
        <p:txBody>
          <a:bodyPr anchor="b"/>
          <a:lstStyle>
            <a:lvl1pPr marL="0" indent="0">
              <a:buNone/>
              <a:defRPr sz="3467" b="1"/>
            </a:lvl1pPr>
            <a:lvl2pPr marL="660352" indent="0">
              <a:buNone/>
              <a:defRPr sz="2889" b="1"/>
            </a:lvl2pPr>
            <a:lvl3pPr marL="1320703" indent="0">
              <a:buNone/>
              <a:defRPr sz="2600" b="1"/>
            </a:lvl3pPr>
            <a:lvl4pPr marL="1981056" indent="0">
              <a:buNone/>
              <a:defRPr sz="2311" b="1"/>
            </a:lvl4pPr>
            <a:lvl5pPr marL="2641408" indent="0">
              <a:buNone/>
              <a:defRPr sz="2311" b="1"/>
            </a:lvl5pPr>
            <a:lvl6pPr marL="3301759" indent="0">
              <a:buNone/>
              <a:defRPr sz="2311" b="1"/>
            </a:lvl6pPr>
            <a:lvl7pPr marL="3962112" indent="0">
              <a:buNone/>
              <a:defRPr sz="2311" b="1"/>
            </a:lvl7pPr>
            <a:lvl8pPr marL="4622464" indent="0">
              <a:buNone/>
              <a:defRPr sz="2311" b="1"/>
            </a:lvl8pPr>
            <a:lvl9pPr marL="5282816" indent="0">
              <a:buNone/>
              <a:defRPr sz="2311"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3269FE4A-0624-9316-1F4E-B4AE826DC759}"/>
              </a:ext>
            </a:extLst>
          </p:cNvPr>
          <p:cNvSpPr>
            <a:spLocks noGrp="1"/>
          </p:cNvSpPr>
          <p:nvPr>
            <p:ph sz="half" idx="2"/>
          </p:nvPr>
        </p:nvSpPr>
        <p:spPr>
          <a:xfrm>
            <a:off x="472382" y="3618443"/>
            <a:ext cx="2901255"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22972BF2-F8C1-C2CE-F718-6FB763181F04}"/>
              </a:ext>
            </a:extLst>
          </p:cNvPr>
          <p:cNvSpPr>
            <a:spLocks noGrp="1"/>
          </p:cNvSpPr>
          <p:nvPr>
            <p:ph type="body" sz="quarter" idx="3"/>
          </p:nvPr>
        </p:nvSpPr>
        <p:spPr>
          <a:xfrm>
            <a:off x="3471864" y="2428348"/>
            <a:ext cx="2915543" cy="1190095"/>
          </a:xfrm>
        </p:spPr>
        <p:txBody>
          <a:bodyPr anchor="b"/>
          <a:lstStyle>
            <a:lvl1pPr marL="0" indent="0">
              <a:buNone/>
              <a:defRPr sz="3467" b="1"/>
            </a:lvl1pPr>
            <a:lvl2pPr marL="660352" indent="0">
              <a:buNone/>
              <a:defRPr sz="2889" b="1"/>
            </a:lvl2pPr>
            <a:lvl3pPr marL="1320703" indent="0">
              <a:buNone/>
              <a:defRPr sz="2600" b="1"/>
            </a:lvl3pPr>
            <a:lvl4pPr marL="1981056" indent="0">
              <a:buNone/>
              <a:defRPr sz="2311" b="1"/>
            </a:lvl4pPr>
            <a:lvl5pPr marL="2641408" indent="0">
              <a:buNone/>
              <a:defRPr sz="2311" b="1"/>
            </a:lvl5pPr>
            <a:lvl6pPr marL="3301759" indent="0">
              <a:buNone/>
              <a:defRPr sz="2311" b="1"/>
            </a:lvl6pPr>
            <a:lvl7pPr marL="3962112" indent="0">
              <a:buNone/>
              <a:defRPr sz="2311" b="1"/>
            </a:lvl7pPr>
            <a:lvl8pPr marL="4622464" indent="0">
              <a:buNone/>
              <a:defRPr sz="2311" b="1"/>
            </a:lvl8pPr>
            <a:lvl9pPr marL="5282816" indent="0">
              <a:buNone/>
              <a:defRPr sz="2311"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1E0C2A8F-CFD3-FBA3-FF1A-0DBF61F642CC}"/>
              </a:ext>
            </a:extLst>
          </p:cNvPr>
          <p:cNvSpPr>
            <a:spLocks noGrp="1"/>
          </p:cNvSpPr>
          <p:nvPr>
            <p:ph sz="quarter" idx="4"/>
          </p:nvPr>
        </p:nvSpPr>
        <p:spPr>
          <a:xfrm>
            <a:off x="3471864" y="3618443"/>
            <a:ext cx="2915543"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2E2A8597-A945-2B6C-4D40-625ADB7082A5}"/>
              </a:ext>
            </a:extLst>
          </p:cNvPr>
          <p:cNvSpPr>
            <a:spLocks noGrp="1"/>
          </p:cNvSpPr>
          <p:nvPr>
            <p:ph type="dt" sz="half" idx="10"/>
          </p:nvPr>
        </p:nvSpPr>
        <p:spPr/>
        <p:txBody>
          <a:bodyPr/>
          <a:lstStyle/>
          <a:p>
            <a:fld id="{30B609C3-FE26-4AD7-91DF-182864563E5D}" type="datetimeFigureOut">
              <a:rPr lang="lt-LT" smtClean="0"/>
              <a:t>2025-05-28</a:t>
            </a:fld>
            <a:endParaRPr lang="lt-LT"/>
          </a:p>
        </p:txBody>
      </p:sp>
      <p:sp>
        <p:nvSpPr>
          <p:cNvPr id="8" name="Poraštės vietos rezervavimo ženklas 7">
            <a:extLst>
              <a:ext uri="{FF2B5EF4-FFF2-40B4-BE49-F238E27FC236}">
                <a16:creationId xmlns:a16="http://schemas.microsoft.com/office/drawing/2014/main" id="{307C8540-734F-5AD2-BEA4-81CAFF0D7D2A}"/>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DC105D56-ECD1-B7C5-B1CF-5A5E87F87EFD}"/>
              </a:ext>
            </a:extLst>
          </p:cNvPr>
          <p:cNvSpPr>
            <a:spLocks noGrp="1"/>
          </p:cNvSpPr>
          <p:nvPr>
            <p:ph type="sldNum" sz="quarter" idx="12"/>
          </p:nvPr>
        </p:nvSpPr>
        <p:spPr/>
        <p:txBody>
          <a:bodyPr/>
          <a:lstStyle/>
          <a:p>
            <a:fld id="{DA6DDCB5-9091-4FFA-8C97-0BA8817E0CA9}" type="slidenum">
              <a:rPr lang="lt-LT" smtClean="0"/>
              <a:t>‹#›</a:t>
            </a:fld>
            <a:endParaRPr lang="lt-LT"/>
          </a:p>
        </p:txBody>
      </p:sp>
    </p:spTree>
    <p:extLst>
      <p:ext uri="{BB962C8B-B14F-4D97-AF65-F5344CB8AC3E}">
        <p14:creationId xmlns:p14="http://schemas.microsoft.com/office/powerpoint/2010/main" val="253603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1DB0BA1-9623-2535-B3DA-4419BBCBA923}"/>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4367746F-6A08-4828-7C45-85E3A887801B}"/>
              </a:ext>
            </a:extLst>
          </p:cNvPr>
          <p:cNvSpPr>
            <a:spLocks noGrp="1"/>
          </p:cNvSpPr>
          <p:nvPr>
            <p:ph type="dt" sz="half" idx="10"/>
          </p:nvPr>
        </p:nvSpPr>
        <p:spPr/>
        <p:txBody>
          <a:bodyPr/>
          <a:lstStyle/>
          <a:p>
            <a:fld id="{30B609C3-FE26-4AD7-91DF-182864563E5D}" type="datetimeFigureOut">
              <a:rPr lang="lt-LT" smtClean="0"/>
              <a:t>2025-05-28</a:t>
            </a:fld>
            <a:endParaRPr lang="lt-LT"/>
          </a:p>
        </p:txBody>
      </p:sp>
      <p:sp>
        <p:nvSpPr>
          <p:cNvPr id="4" name="Poraštės vietos rezervavimo ženklas 3">
            <a:extLst>
              <a:ext uri="{FF2B5EF4-FFF2-40B4-BE49-F238E27FC236}">
                <a16:creationId xmlns:a16="http://schemas.microsoft.com/office/drawing/2014/main" id="{FC8912F8-6400-96FE-4C4F-2E60F2B9B4BC}"/>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BDE4AC23-DFB4-EF72-2AD7-8FD691B73698}"/>
              </a:ext>
            </a:extLst>
          </p:cNvPr>
          <p:cNvSpPr>
            <a:spLocks noGrp="1"/>
          </p:cNvSpPr>
          <p:nvPr>
            <p:ph type="sldNum" sz="quarter" idx="12"/>
          </p:nvPr>
        </p:nvSpPr>
        <p:spPr/>
        <p:txBody>
          <a:bodyPr/>
          <a:lstStyle/>
          <a:p>
            <a:fld id="{DA6DDCB5-9091-4FFA-8C97-0BA8817E0CA9}" type="slidenum">
              <a:rPr lang="lt-LT" smtClean="0"/>
              <a:t>‹#›</a:t>
            </a:fld>
            <a:endParaRPr lang="lt-LT"/>
          </a:p>
        </p:txBody>
      </p:sp>
    </p:spTree>
    <p:extLst>
      <p:ext uri="{BB962C8B-B14F-4D97-AF65-F5344CB8AC3E}">
        <p14:creationId xmlns:p14="http://schemas.microsoft.com/office/powerpoint/2010/main" val="888573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F107FC7B-FF29-5434-775E-E42695D33B9F}"/>
              </a:ext>
            </a:extLst>
          </p:cNvPr>
          <p:cNvSpPr>
            <a:spLocks noGrp="1"/>
          </p:cNvSpPr>
          <p:nvPr>
            <p:ph type="dt" sz="half" idx="10"/>
          </p:nvPr>
        </p:nvSpPr>
        <p:spPr/>
        <p:txBody>
          <a:bodyPr/>
          <a:lstStyle/>
          <a:p>
            <a:fld id="{30B609C3-FE26-4AD7-91DF-182864563E5D}" type="datetimeFigureOut">
              <a:rPr lang="lt-LT" smtClean="0"/>
              <a:t>2025-05-28</a:t>
            </a:fld>
            <a:endParaRPr lang="lt-LT"/>
          </a:p>
        </p:txBody>
      </p:sp>
      <p:sp>
        <p:nvSpPr>
          <p:cNvPr id="3" name="Poraštės vietos rezervavimo ženklas 2">
            <a:extLst>
              <a:ext uri="{FF2B5EF4-FFF2-40B4-BE49-F238E27FC236}">
                <a16:creationId xmlns:a16="http://schemas.microsoft.com/office/drawing/2014/main" id="{1B55F0D6-F3D5-B7AE-F1E1-82460D7D3966}"/>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9E79BB34-2E14-CFB5-B0AD-1725644B7989}"/>
              </a:ext>
            </a:extLst>
          </p:cNvPr>
          <p:cNvSpPr>
            <a:spLocks noGrp="1"/>
          </p:cNvSpPr>
          <p:nvPr>
            <p:ph type="sldNum" sz="quarter" idx="12"/>
          </p:nvPr>
        </p:nvSpPr>
        <p:spPr/>
        <p:txBody>
          <a:bodyPr/>
          <a:lstStyle/>
          <a:p>
            <a:fld id="{DA6DDCB5-9091-4FFA-8C97-0BA8817E0CA9}" type="slidenum">
              <a:rPr lang="lt-LT" smtClean="0"/>
              <a:t>‹#›</a:t>
            </a:fld>
            <a:endParaRPr lang="lt-LT"/>
          </a:p>
        </p:txBody>
      </p:sp>
    </p:spTree>
    <p:extLst>
      <p:ext uri="{BB962C8B-B14F-4D97-AF65-F5344CB8AC3E}">
        <p14:creationId xmlns:p14="http://schemas.microsoft.com/office/powerpoint/2010/main" val="4097868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B269425-64DB-FD01-24B9-DA0DE4AEA67B}"/>
              </a:ext>
            </a:extLst>
          </p:cNvPr>
          <p:cNvSpPr>
            <a:spLocks noGrp="1"/>
          </p:cNvSpPr>
          <p:nvPr>
            <p:ph type="title"/>
          </p:nvPr>
        </p:nvSpPr>
        <p:spPr>
          <a:xfrm>
            <a:off x="472382" y="660400"/>
            <a:ext cx="2211883" cy="2311400"/>
          </a:xfrm>
        </p:spPr>
        <p:txBody>
          <a:bodyPr anchor="b"/>
          <a:lstStyle>
            <a:lvl1pPr>
              <a:defRPr sz="4622"/>
            </a:lvl1pPr>
          </a:lstStyle>
          <a:p>
            <a:r>
              <a:rPr lang="lt-LT"/>
              <a:t>Spustelėję redaguokite stilių</a:t>
            </a:r>
          </a:p>
        </p:txBody>
      </p:sp>
      <p:sp>
        <p:nvSpPr>
          <p:cNvPr id="3" name="Turinio vietos rezervavimo ženklas 2">
            <a:extLst>
              <a:ext uri="{FF2B5EF4-FFF2-40B4-BE49-F238E27FC236}">
                <a16:creationId xmlns:a16="http://schemas.microsoft.com/office/drawing/2014/main" id="{3B753DB5-81FC-BF14-3B6C-4B83555F081E}"/>
              </a:ext>
            </a:extLst>
          </p:cNvPr>
          <p:cNvSpPr>
            <a:spLocks noGrp="1"/>
          </p:cNvSpPr>
          <p:nvPr>
            <p:ph idx="1"/>
          </p:nvPr>
        </p:nvSpPr>
        <p:spPr>
          <a:xfrm>
            <a:off x="2915544" y="1426283"/>
            <a:ext cx="3471863" cy="7039681"/>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740B3911-0CFA-894B-81C0-403D485478F8}"/>
              </a:ext>
            </a:extLst>
          </p:cNvPr>
          <p:cNvSpPr>
            <a:spLocks noGrp="1"/>
          </p:cNvSpPr>
          <p:nvPr>
            <p:ph type="body" sz="half" idx="2"/>
          </p:nvPr>
        </p:nvSpPr>
        <p:spPr>
          <a:xfrm>
            <a:off x="472382" y="2971800"/>
            <a:ext cx="2211883" cy="5505627"/>
          </a:xfrm>
        </p:spPr>
        <p:txBody>
          <a:bodyPr/>
          <a:lstStyle>
            <a:lvl1pPr marL="0" indent="0">
              <a:buNone/>
              <a:defRPr sz="2311"/>
            </a:lvl1pPr>
            <a:lvl2pPr marL="660352" indent="0">
              <a:buNone/>
              <a:defRPr sz="2022"/>
            </a:lvl2pPr>
            <a:lvl3pPr marL="1320703" indent="0">
              <a:buNone/>
              <a:defRPr sz="1733"/>
            </a:lvl3pPr>
            <a:lvl4pPr marL="1981056" indent="0">
              <a:buNone/>
              <a:defRPr sz="1444"/>
            </a:lvl4pPr>
            <a:lvl5pPr marL="2641408" indent="0">
              <a:buNone/>
              <a:defRPr sz="1444"/>
            </a:lvl5pPr>
            <a:lvl6pPr marL="3301759" indent="0">
              <a:buNone/>
              <a:defRPr sz="1444"/>
            </a:lvl6pPr>
            <a:lvl7pPr marL="3962112" indent="0">
              <a:buNone/>
              <a:defRPr sz="1444"/>
            </a:lvl7pPr>
            <a:lvl8pPr marL="4622464" indent="0">
              <a:buNone/>
              <a:defRPr sz="1444"/>
            </a:lvl8pPr>
            <a:lvl9pPr marL="5282816" indent="0">
              <a:buNone/>
              <a:defRPr sz="1444"/>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D36131AD-51E9-4FD9-D3C7-14EE4FD5E288}"/>
              </a:ext>
            </a:extLst>
          </p:cNvPr>
          <p:cNvSpPr>
            <a:spLocks noGrp="1"/>
          </p:cNvSpPr>
          <p:nvPr>
            <p:ph type="dt" sz="half" idx="10"/>
          </p:nvPr>
        </p:nvSpPr>
        <p:spPr/>
        <p:txBody>
          <a:bodyPr/>
          <a:lstStyle/>
          <a:p>
            <a:fld id="{30B609C3-FE26-4AD7-91DF-182864563E5D}" type="datetimeFigureOut">
              <a:rPr lang="lt-LT" smtClean="0"/>
              <a:t>2025-05-28</a:t>
            </a:fld>
            <a:endParaRPr lang="lt-LT"/>
          </a:p>
        </p:txBody>
      </p:sp>
      <p:sp>
        <p:nvSpPr>
          <p:cNvPr id="6" name="Poraštės vietos rezervavimo ženklas 5">
            <a:extLst>
              <a:ext uri="{FF2B5EF4-FFF2-40B4-BE49-F238E27FC236}">
                <a16:creationId xmlns:a16="http://schemas.microsoft.com/office/drawing/2014/main" id="{631A6B44-95F8-5CB9-EB09-77299226230E}"/>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6E24958F-9675-AF75-968F-605CBF204D41}"/>
              </a:ext>
            </a:extLst>
          </p:cNvPr>
          <p:cNvSpPr>
            <a:spLocks noGrp="1"/>
          </p:cNvSpPr>
          <p:nvPr>
            <p:ph type="sldNum" sz="quarter" idx="12"/>
          </p:nvPr>
        </p:nvSpPr>
        <p:spPr/>
        <p:txBody>
          <a:bodyPr/>
          <a:lstStyle/>
          <a:p>
            <a:fld id="{DA6DDCB5-9091-4FFA-8C97-0BA8817E0CA9}" type="slidenum">
              <a:rPr lang="lt-LT" smtClean="0"/>
              <a:t>‹#›</a:t>
            </a:fld>
            <a:endParaRPr lang="lt-LT"/>
          </a:p>
        </p:txBody>
      </p:sp>
    </p:spTree>
    <p:extLst>
      <p:ext uri="{BB962C8B-B14F-4D97-AF65-F5344CB8AC3E}">
        <p14:creationId xmlns:p14="http://schemas.microsoft.com/office/powerpoint/2010/main" val="1453922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A122858-AA80-EF99-F15B-F05BD49CEDAD}"/>
              </a:ext>
            </a:extLst>
          </p:cNvPr>
          <p:cNvSpPr>
            <a:spLocks noGrp="1"/>
          </p:cNvSpPr>
          <p:nvPr>
            <p:ph type="title"/>
          </p:nvPr>
        </p:nvSpPr>
        <p:spPr>
          <a:xfrm>
            <a:off x="472382" y="660400"/>
            <a:ext cx="2211883" cy="2311400"/>
          </a:xfrm>
        </p:spPr>
        <p:txBody>
          <a:bodyPr anchor="b"/>
          <a:lstStyle>
            <a:lvl1pPr>
              <a:defRPr sz="4622"/>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02B7DCB3-BB80-3EDA-26A2-D86C47F7D81A}"/>
              </a:ext>
            </a:extLst>
          </p:cNvPr>
          <p:cNvSpPr>
            <a:spLocks noGrp="1"/>
          </p:cNvSpPr>
          <p:nvPr>
            <p:ph type="pic" idx="1"/>
          </p:nvPr>
        </p:nvSpPr>
        <p:spPr>
          <a:xfrm>
            <a:off x="2915544" y="1426283"/>
            <a:ext cx="3471863" cy="7039681"/>
          </a:xfrm>
        </p:spPr>
        <p:txBody>
          <a:bodyPr/>
          <a:lstStyle>
            <a:lvl1pPr marL="0" indent="0">
              <a:buNone/>
              <a:defRPr sz="4622"/>
            </a:lvl1pPr>
            <a:lvl2pPr marL="660352" indent="0">
              <a:buNone/>
              <a:defRPr sz="4044"/>
            </a:lvl2pPr>
            <a:lvl3pPr marL="1320703" indent="0">
              <a:buNone/>
              <a:defRPr sz="3467"/>
            </a:lvl3pPr>
            <a:lvl4pPr marL="1981056" indent="0">
              <a:buNone/>
              <a:defRPr sz="2889"/>
            </a:lvl4pPr>
            <a:lvl5pPr marL="2641408" indent="0">
              <a:buNone/>
              <a:defRPr sz="2889"/>
            </a:lvl5pPr>
            <a:lvl6pPr marL="3301759" indent="0">
              <a:buNone/>
              <a:defRPr sz="2889"/>
            </a:lvl6pPr>
            <a:lvl7pPr marL="3962112" indent="0">
              <a:buNone/>
              <a:defRPr sz="2889"/>
            </a:lvl7pPr>
            <a:lvl8pPr marL="4622464" indent="0">
              <a:buNone/>
              <a:defRPr sz="2889"/>
            </a:lvl8pPr>
            <a:lvl9pPr marL="5282816" indent="0">
              <a:buNone/>
              <a:defRPr sz="2889"/>
            </a:lvl9pPr>
          </a:lstStyle>
          <a:p>
            <a:endParaRPr lang="lt-LT"/>
          </a:p>
        </p:txBody>
      </p:sp>
      <p:sp>
        <p:nvSpPr>
          <p:cNvPr id="4" name="Teksto vietos rezervavimo ženklas 3">
            <a:extLst>
              <a:ext uri="{FF2B5EF4-FFF2-40B4-BE49-F238E27FC236}">
                <a16:creationId xmlns:a16="http://schemas.microsoft.com/office/drawing/2014/main" id="{EF62335A-E4FA-5E81-0A3A-DD3424E530FB}"/>
              </a:ext>
            </a:extLst>
          </p:cNvPr>
          <p:cNvSpPr>
            <a:spLocks noGrp="1"/>
          </p:cNvSpPr>
          <p:nvPr>
            <p:ph type="body" sz="half" idx="2"/>
          </p:nvPr>
        </p:nvSpPr>
        <p:spPr>
          <a:xfrm>
            <a:off x="472382" y="2971800"/>
            <a:ext cx="2211883" cy="5505627"/>
          </a:xfrm>
        </p:spPr>
        <p:txBody>
          <a:bodyPr/>
          <a:lstStyle>
            <a:lvl1pPr marL="0" indent="0">
              <a:buNone/>
              <a:defRPr sz="2311"/>
            </a:lvl1pPr>
            <a:lvl2pPr marL="660352" indent="0">
              <a:buNone/>
              <a:defRPr sz="2022"/>
            </a:lvl2pPr>
            <a:lvl3pPr marL="1320703" indent="0">
              <a:buNone/>
              <a:defRPr sz="1733"/>
            </a:lvl3pPr>
            <a:lvl4pPr marL="1981056" indent="0">
              <a:buNone/>
              <a:defRPr sz="1444"/>
            </a:lvl4pPr>
            <a:lvl5pPr marL="2641408" indent="0">
              <a:buNone/>
              <a:defRPr sz="1444"/>
            </a:lvl5pPr>
            <a:lvl6pPr marL="3301759" indent="0">
              <a:buNone/>
              <a:defRPr sz="1444"/>
            </a:lvl6pPr>
            <a:lvl7pPr marL="3962112" indent="0">
              <a:buNone/>
              <a:defRPr sz="1444"/>
            </a:lvl7pPr>
            <a:lvl8pPr marL="4622464" indent="0">
              <a:buNone/>
              <a:defRPr sz="1444"/>
            </a:lvl8pPr>
            <a:lvl9pPr marL="5282816" indent="0">
              <a:buNone/>
              <a:defRPr sz="1444"/>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3B590E21-D66A-5FC0-01B0-19FB82266EEE}"/>
              </a:ext>
            </a:extLst>
          </p:cNvPr>
          <p:cNvSpPr>
            <a:spLocks noGrp="1"/>
          </p:cNvSpPr>
          <p:nvPr>
            <p:ph type="dt" sz="half" idx="10"/>
          </p:nvPr>
        </p:nvSpPr>
        <p:spPr/>
        <p:txBody>
          <a:bodyPr/>
          <a:lstStyle/>
          <a:p>
            <a:fld id="{30B609C3-FE26-4AD7-91DF-182864563E5D}" type="datetimeFigureOut">
              <a:rPr lang="lt-LT" smtClean="0"/>
              <a:t>2025-05-28</a:t>
            </a:fld>
            <a:endParaRPr lang="lt-LT"/>
          </a:p>
        </p:txBody>
      </p:sp>
      <p:sp>
        <p:nvSpPr>
          <p:cNvPr id="6" name="Poraštės vietos rezervavimo ženklas 5">
            <a:extLst>
              <a:ext uri="{FF2B5EF4-FFF2-40B4-BE49-F238E27FC236}">
                <a16:creationId xmlns:a16="http://schemas.microsoft.com/office/drawing/2014/main" id="{98753148-D0A8-AA56-0EE1-737CB51E4539}"/>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99D44C69-F15C-8D48-71F6-D0893CD7B78A}"/>
              </a:ext>
            </a:extLst>
          </p:cNvPr>
          <p:cNvSpPr>
            <a:spLocks noGrp="1"/>
          </p:cNvSpPr>
          <p:nvPr>
            <p:ph type="sldNum" sz="quarter" idx="12"/>
          </p:nvPr>
        </p:nvSpPr>
        <p:spPr/>
        <p:txBody>
          <a:bodyPr/>
          <a:lstStyle/>
          <a:p>
            <a:fld id="{DA6DDCB5-9091-4FFA-8C97-0BA8817E0CA9}" type="slidenum">
              <a:rPr lang="lt-LT" smtClean="0"/>
              <a:t>‹#›</a:t>
            </a:fld>
            <a:endParaRPr lang="lt-LT"/>
          </a:p>
        </p:txBody>
      </p:sp>
    </p:spTree>
    <p:extLst>
      <p:ext uri="{BB962C8B-B14F-4D97-AF65-F5344CB8AC3E}">
        <p14:creationId xmlns:p14="http://schemas.microsoft.com/office/powerpoint/2010/main" val="1721639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BC7086F-0B0C-571B-951A-EBFA22BD2298}"/>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7D83559E-1F1A-71A5-A4E6-249B875BA0C2}"/>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843AA284-FA5E-C97A-EA6B-638C80892420}"/>
              </a:ext>
            </a:extLst>
          </p:cNvPr>
          <p:cNvSpPr>
            <a:spLocks noGrp="1"/>
          </p:cNvSpPr>
          <p:nvPr>
            <p:ph type="dt" sz="half" idx="10"/>
          </p:nvPr>
        </p:nvSpPr>
        <p:spPr/>
        <p:txBody>
          <a:bodyPr/>
          <a:lstStyle/>
          <a:p>
            <a:fld id="{30B609C3-FE26-4AD7-91DF-182864563E5D}" type="datetimeFigureOut">
              <a:rPr lang="lt-LT" smtClean="0"/>
              <a:t>2025-05-28</a:t>
            </a:fld>
            <a:endParaRPr lang="lt-LT"/>
          </a:p>
        </p:txBody>
      </p:sp>
      <p:sp>
        <p:nvSpPr>
          <p:cNvPr id="5" name="Poraštės vietos rezervavimo ženklas 4">
            <a:extLst>
              <a:ext uri="{FF2B5EF4-FFF2-40B4-BE49-F238E27FC236}">
                <a16:creationId xmlns:a16="http://schemas.microsoft.com/office/drawing/2014/main" id="{35391C07-FDAF-D8C1-5AA8-93F4CAD9480A}"/>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2AB00A09-A1D6-C84B-EA7E-AA3F3A2C724B}"/>
              </a:ext>
            </a:extLst>
          </p:cNvPr>
          <p:cNvSpPr>
            <a:spLocks noGrp="1"/>
          </p:cNvSpPr>
          <p:nvPr>
            <p:ph type="sldNum" sz="quarter" idx="12"/>
          </p:nvPr>
        </p:nvSpPr>
        <p:spPr/>
        <p:txBody>
          <a:bodyPr/>
          <a:lstStyle/>
          <a:p>
            <a:fld id="{DA6DDCB5-9091-4FFA-8C97-0BA8817E0CA9}" type="slidenum">
              <a:rPr lang="lt-LT" smtClean="0"/>
              <a:t>‹#›</a:t>
            </a:fld>
            <a:endParaRPr lang="lt-LT"/>
          </a:p>
        </p:txBody>
      </p:sp>
    </p:spTree>
    <p:extLst>
      <p:ext uri="{BB962C8B-B14F-4D97-AF65-F5344CB8AC3E}">
        <p14:creationId xmlns:p14="http://schemas.microsoft.com/office/powerpoint/2010/main" val="2063598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56FEAD00-85DA-F648-0AFB-C2D0E53D2664}"/>
              </a:ext>
            </a:extLst>
          </p:cNvPr>
          <p:cNvSpPr>
            <a:spLocks noGrp="1"/>
          </p:cNvSpPr>
          <p:nvPr>
            <p:ph type="title" orient="vert"/>
          </p:nvPr>
        </p:nvSpPr>
        <p:spPr>
          <a:xfrm>
            <a:off x="4907756" y="527403"/>
            <a:ext cx="1478756" cy="8394877"/>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40444450-A57B-9E9B-EE0C-91E05299769F}"/>
              </a:ext>
            </a:extLst>
          </p:cNvPr>
          <p:cNvSpPr>
            <a:spLocks noGrp="1"/>
          </p:cNvSpPr>
          <p:nvPr>
            <p:ph type="body" orient="vert" idx="1"/>
          </p:nvPr>
        </p:nvSpPr>
        <p:spPr>
          <a:xfrm>
            <a:off x="471487" y="527403"/>
            <a:ext cx="4350544" cy="839487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29E289AA-D3D6-AB4C-6E55-1B8FFB91B659}"/>
              </a:ext>
            </a:extLst>
          </p:cNvPr>
          <p:cNvSpPr>
            <a:spLocks noGrp="1"/>
          </p:cNvSpPr>
          <p:nvPr>
            <p:ph type="dt" sz="half" idx="10"/>
          </p:nvPr>
        </p:nvSpPr>
        <p:spPr/>
        <p:txBody>
          <a:bodyPr/>
          <a:lstStyle/>
          <a:p>
            <a:fld id="{30B609C3-FE26-4AD7-91DF-182864563E5D}" type="datetimeFigureOut">
              <a:rPr lang="lt-LT" smtClean="0"/>
              <a:t>2025-05-28</a:t>
            </a:fld>
            <a:endParaRPr lang="lt-LT"/>
          </a:p>
        </p:txBody>
      </p:sp>
      <p:sp>
        <p:nvSpPr>
          <p:cNvPr id="5" name="Poraštės vietos rezervavimo ženklas 4">
            <a:extLst>
              <a:ext uri="{FF2B5EF4-FFF2-40B4-BE49-F238E27FC236}">
                <a16:creationId xmlns:a16="http://schemas.microsoft.com/office/drawing/2014/main" id="{92CF8B1F-5C71-608E-D675-2B6FE9A87570}"/>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FBA2C0DE-5AB7-277D-7C6E-4E99690F6E8C}"/>
              </a:ext>
            </a:extLst>
          </p:cNvPr>
          <p:cNvSpPr>
            <a:spLocks noGrp="1"/>
          </p:cNvSpPr>
          <p:nvPr>
            <p:ph type="sldNum" sz="quarter" idx="12"/>
          </p:nvPr>
        </p:nvSpPr>
        <p:spPr/>
        <p:txBody>
          <a:bodyPr/>
          <a:lstStyle/>
          <a:p>
            <a:fld id="{DA6DDCB5-9091-4FFA-8C97-0BA8817E0CA9}" type="slidenum">
              <a:rPr lang="lt-LT" smtClean="0"/>
              <a:t>‹#›</a:t>
            </a:fld>
            <a:endParaRPr lang="lt-LT"/>
          </a:p>
        </p:txBody>
      </p:sp>
    </p:spTree>
    <p:extLst>
      <p:ext uri="{BB962C8B-B14F-4D97-AF65-F5344CB8AC3E}">
        <p14:creationId xmlns:p14="http://schemas.microsoft.com/office/powerpoint/2010/main" val="3988861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ED0A5AF9-EA9E-2FAE-022B-ADC18A295180}"/>
              </a:ext>
            </a:extLst>
          </p:cNvPr>
          <p:cNvSpPr>
            <a:spLocks noGrp="1"/>
          </p:cNvSpPr>
          <p:nvPr>
            <p:ph type="title"/>
          </p:nvPr>
        </p:nvSpPr>
        <p:spPr>
          <a:xfrm>
            <a:off x="471489" y="527405"/>
            <a:ext cx="5915025" cy="1914702"/>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542DB346-E34E-D504-CAF1-077DBDAD6232}"/>
              </a:ext>
            </a:extLst>
          </p:cNvPr>
          <p:cNvSpPr>
            <a:spLocks noGrp="1"/>
          </p:cNvSpPr>
          <p:nvPr>
            <p:ph type="body" idx="1"/>
          </p:nvPr>
        </p:nvSpPr>
        <p:spPr>
          <a:xfrm>
            <a:off x="471489" y="2637014"/>
            <a:ext cx="5915025" cy="6285266"/>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40C54DA6-8137-ABFB-62E3-93E2452DCEF6}"/>
              </a:ext>
            </a:extLst>
          </p:cNvPr>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1733">
                <a:solidFill>
                  <a:schemeClr val="tx1">
                    <a:tint val="75000"/>
                  </a:schemeClr>
                </a:solidFill>
              </a:defRPr>
            </a:lvl1pPr>
          </a:lstStyle>
          <a:p>
            <a:fld id="{30B609C3-FE26-4AD7-91DF-182864563E5D}" type="datetimeFigureOut">
              <a:rPr lang="lt-LT" smtClean="0"/>
              <a:t>2025-05-28</a:t>
            </a:fld>
            <a:endParaRPr lang="lt-LT"/>
          </a:p>
        </p:txBody>
      </p:sp>
      <p:sp>
        <p:nvSpPr>
          <p:cNvPr id="5" name="Poraštės vietos rezervavimo ženklas 4">
            <a:extLst>
              <a:ext uri="{FF2B5EF4-FFF2-40B4-BE49-F238E27FC236}">
                <a16:creationId xmlns:a16="http://schemas.microsoft.com/office/drawing/2014/main" id="{EC4A9A4C-EEFA-B931-9D7C-E61376F260B1}"/>
              </a:ext>
            </a:extLst>
          </p:cNvPr>
          <p:cNvSpPr>
            <a:spLocks noGrp="1"/>
          </p:cNvSpPr>
          <p:nvPr>
            <p:ph type="ftr" sz="quarter" idx="3"/>
          </p:nvPr>
        </p:nvSpPr>
        <p:spPr>
          <a:xfrm>
            <a:off x="2271714" y="9181397"/>
            <a:ext cx="2314575" cy="527403"/>
          </a:xfrm>
          <a:prstGeom prst="rect">
            <a:avLst/>
          </a:prstGeom>
        </p:spPr>
        <p:txBody>
          <a:bodyPr vert="horz" lIns="91440" tIns="45720" rIns="91440" bIns="45720" rtlCol="0" anchor="ctr"/>
          <a:lstStyle>
            <a:lvl1pPr algn="ctr">
              <a:defRPr sz="1733">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DEF7BD0E-70BB-6B1C-5140-C81B5915AE81}"/>
              </a:ext>
            </a:extLst>
          </p:cNvPr>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1733">
                <a:solidFill>
                  <a:schemeClr val="tx1">
                    <a:tint val="75000"/>
                  </a:schemeClr>
                </a:solidFill>
              </a:defRPr>
            </a:lvl1pPr>
          </a:lstStyle>
          <a:p>
            <a:fld id="{DA6DDCB5-9091-4FFA-8C97-0BA8817E0CA9}" type="slidenum">
              <a:rPr lang="lt-LT" smtClean="0"/>
              <a:t>‹#›</a:t>
            </a:fld>
            <a:endParaRPr lang="lt-LT"/>
          </a:p>
        </p:txBody>
      </p:sp>
    </p:spTree>
    <p:extLst>
      <p:ext uri="{BB962C8B-B14F-4D97-AF65-F5344CB8AC3E}">
        <p14:creationId xmlns:p14="http://schemas.microsoft.com/office/powerpoint/2010/main" val="3045188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20703" rtl="0" eaLnBrk="1" latinLnBrk="0" hangingPunct="1">
        <a:lnSpc>
          <a:spcPct val="90000"/>
        </a:lnSpc>
        <a:spcBef>
          <a:spcPct val="0"/>
        </a:spcBef>
        <a:buNone/>
        <a:defRPr sz="6355" kern="1200">
          <a:solidFill>
            <a:schemeClr val="tx1"/>
          </a:solidFill>
          <a:latin typeface="+mj-lt"/>
          <a:ea typeface="+mj-ea"/>
          <a:cs typeface="+mj-cs"/>
        </a:defRPr>
      </a:lvl1pPr>
    </p:titleStyle>
    <p:bodyStyle>
      <a:lvl1pPr marL="330176" indent="-330176" algn="l" defTabSz="1320703" rtl="0" eaLnBrk="1" latinLnBrk="0" hangingPunct="1">
        <a:lnSpc>
          <a:spcPct val="90000"/>
        </a:lnSpc>
        <a:spcBef>
          <a:spcPts val="1444"/>
        </a:spcBef>
        <a:buFont typeface="Arial" panose="020B0604020202020204" pitchFamily="34" charset="0"/>
        <a:buChar char="•"/>
        <a:defRPr sz="4044" kern="1200">
          <a:solidFill>
            <a:schemeClr val="tx1"/>
          </a:solidFill>
          <a:latin typeface="+mn-lt"/>
          <a:ea typeface="+mn-ea"/>
          <a:cs typeface="+mn-cs"/>
        </a:defRPr>
      </a:lvl1pPr>
      <a:lvl2pPr marL="990528" indent="-330176" algn="l" defTabSz="1320703" rtl="0" eaLnBrk="1" latinLnBrk="0" hangingPunct="1">
        <a:lnSpc>
          <a:spcPct val="90000"/>
        </a:lnSpc>
        <a:spcBef>
          <a:spcPts val="722"/>
        </a:spcBef>
        <a:buFont typeface="Arial" panose="020B0604020202020204" pitchFamily="34" charset="0"/>
        <a:buChar char="•"/>
        <a:defRPr sz="3467" kern="1200">
          <a:solidFill>
            <a:schemeClr val="tx1"/>
          </a:solidFill>
          <a:latin typeface="+mn-lt"/>
          <a:ea typeface="+mn-ea"/>
          <a:cs typeface="+mn-cs"/>
        </a:defRPr>
      </a:lvl2pPr>
      <a:lvl3pPr marL="1650880" indent="-330176" algn="l" defTabSz="1320703" rtl="0" eaLnBrk="1" latinLnBrk="0" hangingPunct="1">
        <a:lnSpc>
          <a:spcPct val="90000"/>
        </a:lnSpc>
        <a:spcBef>
          <a:spcPts val="722"/>
        </a:spcBef>
        <a:buFont typeface="Arial" panose="020B0604020202020204" pitchFamily="34" charset="0"/>
        <a:buChar char="•"/>
        <a:defRPr sz="2889" kern="1200">
          <a:solidFill>
            <a:schemeClr val="tx1"/>
          </a:solidFill>
          <a:latin typeface="+mn-lt"/>
          <a:ea typeface="+mn-ea"/>
          <a:cs typeface="+mn-cs"/>
        </a:defRPr>
      </a:lvl3pPr>
      <a:lvl4pPr marL="2311232" indent="-330176" algn="l" defTabSz="1320703"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4pPr>
      <a:lvl5pPr marL="2971584" indent="-330176" algn="l" defTabSz="1320703"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5pPr>
      <a:lvl6pPr marL="3631936" indent="-330176" algn="l" defTabSz="1320703"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6pPr>
      <a:lvl7pPr marL="4292288" indent="-330176" algn="l" defTabSz="1320703"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7pPr>
      <a:lvl8pPr marL="4952641" indent="-330176" algn="l" defTabSz="1320703"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8pPr>
      <a:lvl9pPr marL="5612992" indent="-330176" algn="l" defTabSz="1320703"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9pPr>
    </p:bodyStyle>
    <p:otherStyle>
      <a:defPPr>
        <a:defRPr lang="en-US"/>
      </a:defPPr>
      <a:lvl1pPr marL="0" algn="l" defTabSz="1320703" rtl="0" eaLnBrk="1" latinLnBrk="0" hangingPunct="1">
        <a:defRPr sz="2600" kern="1200">
          <a:solidFill>
            <a:schemeClr val="tx1"/>
          </a:solidFill>
          <a:latin typeface="+mn-lt"/>
          <a:ea typeface="+mn-ea"/>
          <a:cs typeface="+mn-cs"/>
        </a:defRPr>
      </a:lvl1pPr>
      <a:lvl2pPr marL="660352" algn="l" defTabSz="1320703" rtl="0" eaLnBrk="1" latinLnBrk="0" hangingPunct="1">
        <a:defRPr sz="2600" kern="1200">
          <a:solidFill>
            <a:schemeClr val="tx1"/>
          </a:solidFill>
          <a:latin typeface="+mn-lt"/>
          <a:ea typeface="+mn-ea"/>
          <a:cs typeface="+mn-cs"/>
        </a:defRPr>
      </a:lvl2pPr>
      <a:lvl3pPr marL="1320703" algn="l" defTabSz="1320703" rtl="0" eaLnBrk="1" latinLnBrk="0" hangingPunct="1">
        <a:defRPr sz="2600" kern="1200">
          <a:solidFill>
            <a:schemeClr val="tx1"/>
          </a:solidFill>
          <a:latin typeface="+mn-lt"/>
          <a:ea typeface="+mn-ea"/>
          <a:cs typeface="+mn-cs"/>
        </a:defRPr>
      </a:lvl3pPr>
      <a:lvl4pPr marL="1981056" algn="l" defTabSz="1320703" rtl="0" eaLnBrk="1" latinLnBrk="0" hangingPunct="1">
        <a:defRPr sz="2600" kern="1200">
          <a:solidFill>
            <a:schemeClr val="tx1"/>
          </a:solidFill>
          <a:latin typeface="+mn-lt"/>
          <a:ea typeface="+mn-ea"/>
          <a:cs typeface="+mn-cs"/>
        </a:defRPr>
      </a:lvl4pPr>
      <a:lvl5pPr marL="2641408" algn="l" defTabSz="1320703" rtl="0" eaLnBrk="1" latinLnBrk="0" hangingPunct="1">
        <a:defRPr sz="2600" kern="1200">
          <a:solidFill>
            <a:schemeClr val="tx1"/>
          </a:solidFill>
          <a:latin typeface="+mn-lt"/>
          <a:ea typeface="+mn-ea"/>
          <a:cs typeface="+mn-cs"/>
        </a:defRPr>
      </a:lvl5pPr>
      <a:lvl6pPr marL="3301759" algn="l" defTabSz="1320703" rtl="0" eaLnBrk="1" latinLnBrk="0" hangingPunct="1">
        <a:defRPr sz="2600" kern="1200">
          <a:solidFill>
            <a:schemeClr val="tx1"/>
          </a:solidFill>
          <a:latin typeface="+mn-lt"/>
          <a:ea typeface="+mn-ea"/>
          <a:cs typeface="+mn-cs"/>
        </a:defRPr>
      </a:lvl6pPr>
      <a:lvl7pPr marL="3962112" algn="l" defTabSz="1320703" rtl="0" eaLnBrk="1" latinLnBrk="0" hangingPunct="1">
        <a:defRPr sz="2600" kern="1200">
          <a:solidFill>
            <a:schemeClr val="tx1"/>
          </a:solidFill>
          <a:latin typeface="+mn-lt"/>
          <a:ea typeface="+mn-ea"/>
          <a:cs typeface="+mn-cs"/>
        </a:defRPr>
      </a:lvl7pPr>
      <a:lvl8pPr marL="4622464" algn="l" defTabSz="1320703" rtl="0" eaLnBrk="1" latinLnBrk="0" hangingPunct="1">
        <a:defRPr sz="2600" kern="1200">
          <a:solidFill>
            <a:schemeClr val="tx1"/>
          </a:solidFill>
          <a:latin typeface="+mn-lt"/>
          <a:ea typeface="+mn-ea"/>
          <a:cs typeface="+mn-cs"/>
        </a:defRPr>
      </a:lvl8pPr>
      <a:lvl9pPr marL="5282816" algn="l" defTabSz="1320703"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37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E588834-A43D-1D81-2D6B-04D99914F2D0}"/>
              </a:ext>
            </a:extLst>
          </p:cNvPr>
          <p:cNvSpPr txBox="1"/>
          <p:nvPr/>
        </p:nvSpPr>
        <p:spPr>
          <a:xfrm>
            <a:off x="215705" y="2278729"/>
            <a:ext cx="6381943" cy="2169825"/>
          </a:xfrm>
          <a:prstGeom prst="rect">
            <a:avLst/>
          </a:prstGeom>
          <a:noFill/>
        </p:spPr>
        <p:txBody>
          <a:bodyPr wrap="square" rtlCol="0">
            <a:spAutoFit/>
          </a:bodyPr>
          <a:lstStyle/>
          <a:p>
            <a:pPr algn="just"/>
            <a:r>
              <a:rPr lang="lt-LT" sz="1500" dirty="0">
                <a:latin typeface="Calibri" panose="020F0502020204030204" pitchFamily="34" charset="0"/>
                <a:ea typeface="Calibri" panose="020F0502020204030204" pitchFamily="34" charset="0"/>
                <a:cs typeface="Arial" panose="020B0604020202020204" pitchFamily="34" charset="0"/>
              </a:rPr>
              <a:t>Pavasarį </a:t>
            </a:r>
            <a:r>
              <a:rPr lang="lt-LT" sz="1500" dirty="0" err="1">
                <a:latin typeface="Calibri" panose="020F0502020204030204" pitchFamily="34" charset="0"/>
                <a:ea typeface="Calibri" panose="020F0502020204030204" pitchFamily="34" charset="0"/>
                <a:cs typeface="Arial" panose="020B0604020202020204" pitchFamily="34" charset="0"/>
              </a:rPr>
              <a:t>bund</a:t>
            </a:r>
            <a:r>
              <a:rPr lang="en-US" sz="1500" dirty="0">
                <a:latin typeface="Calibri" panose="020F0502020204030204" pitchFamily="34" charset="0"/>
                <a:ea typeface="Calibri" panose="020F0502020204030204" pitchFamily="34" charset="0"/>
                <a:cs typeface="Arial" panose="020B0604020202020204" pitchFamily="34" charset="0"/>
              </a:rPr>
              <a:t>a</a:t>
            </a:r>
            <a:r>
              <a:rPr lang="lt-LT" sz="1500" dirty="0">
                <a:latin typeface="Calibri" panose="020F0502020204030204" pitchFamily="34" charset="0"/>
                <a:ea typeface="Calibri" panose="020F0502020204030204" pitchFamily="34" charset="0"/>
                <a:cs typeface="Arial" panose="020B0604020202020204" pitchFamily="34" charset="0"/>
              </a:rPr>
              <a:t> Lietuvoj</a:t>
            </a:r>
            <a:r>
              <a:rPr lang="en-US" sz="1500" dirty="0">
                <a:latin typeface="Calibri" panose="020F0502020204030204" pitchFamily="34" charset="0"/>
                <a:ea typeface="Calibri" panose="020F0502020204030204" pitchFamily="34" charset="0"/>
                <a:cs typeface="Arial" panose="020B0604020202020204" pitchFamily="34" charset="0"/>
              </a:rPr>
              <a:t>e</a:t>
            </a:r>
            <a:r>
              <a:rPr lang="lt-LT" sz="1500" dirty="0">
                <a:latin typeface="Calibri" panose="020F0502020204030204" pitchFamily="34" charset="0"/>
                <a:ea typeface="Calibri" panose="020F0502020204030204" pitchFamily="34" charset="0"/>
                <a:cs typeface="Arial" panose="020B0604020202020204" pitchFamily="34" charset="0"/>
              </a:rPr>
              <a:t> paplitusios erkės. Jos būna aktyvios nuo balandžio iki rugsėjo pabaigos, tad tuo laikotarpiu reikėtų būti ypač budriems. Erkė  tyko aukos krūmuose, miškuose ir net tiesiog kiemo žolėse, todėl svarbu pasirūpinti saugia aplinka – nupjauti žolę prie namų, vaikų žaidimų aikštelėse, nuo takų. Erkės paplitę visame pasaulyje, tačiau jos gyvena ne kiekviename miške ir ne kiekvienoje pievoje. Šie voragyviai mėgsta šilumą, drėgmę ir prieblandą, todėl dažniausiai aptinkami tankiuose lapuočių miško jaunuolynuose, miško proskynose ir kirtimuose, brūzgynuose, aukštoje žolėje.</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endParaRPr lang="en-US" sz="1500" dirty="0"/>
          </a:p>
        </p:txBody>
      </p:sp>
      <p:sp>
        <p:nvSpPr>
          <p:cNvPr id="9" name="TextBox 8">
            <a:extLst>
              <a:ext uri="{FF2B5EF4-FFF2-40B4-BE49-F238E27FC236}">
                <a16:creationId xmlns:a16="http://schemas.microsoft.com/office/drawing/2014/main" id="{19128C0C-730A-3BFB-4774-2653EC926643}"/>
              </a:ext>
            </a:extLst>
          </p:cNvPr>
          <p:cNvSpPr txBox="1"/>
          <p:nvPr/>
        </p:nvSpPr>
        <p:spPr>
          <a:xfrm>
            <a:off x="158345" y="4188930"/>
            <a:ext cx="6483950" cy="5551135"/>
          </a:xfrm>
          <a:prstGeom prst="rect">
            <a:avLst/>
          </a:prstGeom>
          <a:noFill/>
        </p:spPr>
        <p:txBody>
          <a:bodyPr wrap="square">
            <a:spAutoFit/>
          </a:bodyPr>
          <a:lstStyle/>
          <a:p>
            <a:pPr algn="just">
              <a:lnSpc>
                <a:spcPct val="107000"/>
              </a:lnSpc>
              <a:spcAft>
                <a:spcPts val="800"/>
              </a:spcAft>
            </a:pPr>
            <a:r>
              <a:rPr lang="lt-LT" sz="150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 </a:t>
            </a:r>
            <a:r>
              <a:rPr lang="lt-LT" b="1" i="1" dirty="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ERKIŲ PLATINAMOS LIGOS</a:t>
            </a:r>
            <a:endParaRPr lang="en-US" i="1" dirty="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r>
              <a:rPr lang="lt-LT" sz="1500" b="1" dirty="0">
                <a:latin typeface="Calibri" panose="020F0502020204030204" pitchFamily="34" charset="0"/>
                <a:ea typeface="Calibri" panose="020F0502020204030204" pitchFamily="34" charset="0"/>
                <a:cs typeface="Arial" panose="020B0604020202020204" pitchFamily="34" charset="0"/>
              </a:rPr>
              <a:t>LAIMO LIGA</a:t>
            </a:r>
            <a:r>
              <a:rPr lang="lt-LT" sz="1500" dirty="0">
                <a:latin typeface="Calibri" panose="020F0502020204030204" pitchFamily="34" charset="0"/>
                <a:ea typeface="Calibri" panose="020F0502020204030204" pitchFamily="34" charset="0"/>
                <a:cs typeface="Arial" panose="020B0604020202020204" pitchFamily="34" charset="0"/>
              </a:rPr>
              <a:t>.  Ši liga išplitusi vidutinio klimato juostoje. Erkės įkandimo metu sukėlėjas patenka į odą, po to į kraują ir išplinta po visą organizmą. Būdingiausias simptomas – klajojančioji eritema (odos dėmė, galinti keisti savo dydį ir formą).</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r>
              <a:rPr lang="lt-LT" sz="1500" b="1" dirty="0">
                <a:latin typeface="Calibri" panose="020F0502020204030204" pitchFamily="34" charset="0"/>
                <a:ea typeface="Calibri" panose="020F0502020204030204" pitchFamily="34" charset="0"/>
                <a:cs typeface="Arial" panose="020B0604020202020204" pitchFamily="34" charset="0"/>
              </a:rPr>
              <a:t>ERKINIS ENCEFALITAS</a:t>
            </a:r>
            <a:r>
              <a:rPr lang="lt-LT" sz="1500" dirty="0">
                <a:latin typeface="Calibri" panose="020F0502020204030204" pitchFamily="34" charset="0"/>
                <a:ea typeface="Calibri" panose="020F0502020204030204" pitchFamily="34" charset="0"/>
                <a:cs typeface="Arial" panose="020B0604020202020204" pitchFamily="34" charset="0"/>
              </a:rPr>
              <a:t>. Virusas į žmogaus organizmą patenka ne tik įkandus erkei, bet ir vartojant nepasterizuotą, infekuotą ožkų ir karvių pieną. Erkinis encefalitas paplitęs Europoje, tai sunki ir itin kruopštaus gydymo reikalaujanti liga.</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b="1" dirty="0">
                <a:latin typeface="Calibri" panose="020F0502020204030204" pitchFamily="34" charset="0"/>
                <a:ea typeface="Calibri" panose="020F0502020204030204" pitchFamily="34" charset="0"/>
                <a:cs typeface="Arial" panose="020B0604020202020204" pitchFamily="34" charset="0"/>
              </a:rPr>
              <a:t>KAIP APSISAUGOTI NUO ERKIŲ</a:t>
            </a:r>
            <a:r>
              <a:rPr lang="en-US" sz="1500" b="1" dirty="0">
                <a:latin typeface="Calibri" panose="020F0502020204030204" pitchFamily="34" charset="0"/>
                <a:ea typeface="Calibri" panose="020F0502020204030204" pitchFamily="34" charset="0"/>
                <a:cs typeface="Arial" panose="020B0604020202020204" pitchFamily="34" charset="0"/>
              </a:rPr>
              <a:t> IR J</a:t>
            </a:r>
            <a:r>
              <a:rPr lang="lt-LT" sz="1500" b="1" dirty="0">
                <a:latin typeface="Calibri" panose="020F0502020204030204" pitchFamily="34" charset="0"/>
                <a:ea typeface="Calibri" panose="020F0502020204030204" pitchFamily="34" charset="0"/>
                <a:cs typeface="Arial" panose="020B0604020202020204" pitchFamily="34" charset="0"/>
              </a:rPr>
              <a:t>Ų PLATINAMŲ LIGŲ</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r>
              <a:rPr lang="lt-LT" sz="1500" dirty="0">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500" dirty="0">
                <a:latin typeface="Calibri" panose="020F0502020204030204" pitchFamily="34" charset="0"/>
                <a:ea typeface="Calibri" panose="020F0502020204030204" pitchFamily="34" charset="0"/>
                <a:cs typeface="Arial" panose="020B0604020202020204" pitchFamily="34" charset="0"/>
              </a:rPr>
              <a:t> Vykdami į gamtą pasirinkite tinkamą aprangą.</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r>
              <a:rPr lang="lt-LT" sz="1500" dirty="0">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500" dirty="0">
                <a:latin typeface="Calibri" panose="020F0502020204030204" pitchFamily="34" charset="0"/>
                <a:ea typeface="Calibri" panose="020F0502020204030204" pitchFamily="34" charset="0"/>
                <a:cs typeface="Arial" panose="020B0604020202020204" pitchFamily="34" charset="0"/>
              </a:rPr>
              <a:t> Dėvėkite uždarus šviesesnių spalvų drabužius, galvą pridenkite skarele ar kepure;</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r>
              <a:rPr lang="lt-LT" sz="1500" dirty="0">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500" dirty="0">
                <a:latin typeface="Calibri" panose="020F0502020204030204" pitchFamily="34" charset="0"/>
                <a:ea typeface="Calibri" panose="020F0502020204030204" pitchFamily="34" charset="0"/>
                <a:cs typeface="Arial" panose="020B0604020202020204" pitchFamily="34" charset="0"/>
              </a:rPr>
              <a:t> Iškylaudami gamtoje venkite pamiškių ir aukštos žolės;</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r>
              <a:rPr lang="lt-LT" sz="1500" dirty="0">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500" dirty="0">
                <a:latin typeface="Calibri" panose="020F0502020204030204" pitchFamily="34" charset="0"/>
                <a:ea typeface="Calibri" panose="020F0502020204030204" pitchFamily="34" charset="0"/>
                <a:cs typeface="Arial" panose="020B0604020202020204" pitchFamily="34" charset="0"/>
              </a:rPr>
              <a:t> Naudokitės repelentais (erkes atbaidančios priemonės);</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r>
              <a:rPr lang="lt-LT" sz="1500" dirty="0">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500" dirty="0">
                <a:latin typeface="Calibri" panose="020F0502020204030204" pitchFamily="34" charset="0"/>
                <a:ea typeface="Calibri" panose="020F0502020204030204" pitchFamily="34" charset="0"/>
                <a:cs typeface="Arial" panose="020B0604020202020204" pitchFamily="34" charset="0"/>
              </a:rPr>
              <a:t> Po iškylos gamtoje rūpestingai apžiūrėkite kūną: nusiprauskite po dušu, persirenkite kitais drabužiais. Vilkėtus drabužius pakabinkite negyvenamojoje patalpoje ar saulėtoje vietoje (sausame ore erkės greitai žūsta); </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500" dirty="0">
                <a:latin typeface="Calibri" panose="020F0502020204030204" pitchFamily="34" charset="0"/>
                <a:ea typeface="Calibri" panose="020F0502020204030204" pitchFamily="34" charset="0"/>
                <a:cs typeface="Arial" panose="020B0604020202020204" pitchFamily="34" charset="0"/>
              </a:rPr>
              <a:t> Vartokite tik pasterizuotą arba virintą karvių, ožkų pieną. </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500" dirty="0">
                <a:latin typeface="Calibri" panose="020F0502020204030204" pitchFamily="34" charset="0"/>
                <a:ea typeface="Calibri" panose="020F0502020204030204" pitchFamily="34" charset="0"/>
                <a:cs typeface="Arial" panose="020B0604020202020204" pitchFamily="34" charset="0"/>
              </a:rPr>
              <a:t> Skiepykitės nuo erkinio encefalito;</a:t>
            </a:r>
            <a:endParaRPr lang="en-US" sz="1500" dirty="0">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C5799C6-D89D-9168-A8EF-8DD3DE5C735B}"/>
              </a:ext>
            </a:extLst>
          </p:cNvPr>
          <p:cNvSpPr txBox="1"/>
          <p:nvPr/>
        </p:nvSpPr>
        <p:spPr>
          <a:xfrm>
            <a:off x="-274000" y="65507"/>
            <a:ext cx="6871648" cy="970650"/>
          </a:xfrm>
          <a:prstGeom prst="rect">
            <a:avLst/>
          </a:prstGeom>
          <a:noFill/>
        </p:spPr>
        <p:txBody>
          <a:bodyPr wrap="square">
            <a:spAutoFit/>
          </a:bodyPr>
          <a:lstStyle/>
          <a:p>
            <a:pPr algn="ctr">
              <a:lnSpc>
                <a:spcPct val="107000"/>
              </a:lnSpc>
              <a:spcAft>
                <a:spcPts val="800"/>
              </a:spcAft>
            </a:pPr>
            <a:r>
              <a:rPr lang="lt-LT" sz="2800" b="1" i="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Apie erkes</a:t>
            </a:r>
          </a:p>
          <a:p>
            <a:pPr algn="ctr">
              <a:lnSpc>
                <a:spcPct val="107000"/>
              </a:lnSpc>
              <a:spcAft>
                <a:spcPts val="800"/>
              </a:spcAft>
            </a:pP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2" name="Stačiakampis 1">
            <a:extLst>
              <a:ext uri="{FF2B5EF4-FFF2-40B4-BE49-F238E27FC236}">
                <a16:creationId xmlns:a16="http://schemas.microsoft.com/office/drawing/2014/main" id="{9BA6EB8A-96F3-1731-4C87-803B1FD8CA95}"/>
              </a:ext>
            </a:extLst>
          </p:cNvPr>
          <p:cNvSpPr/>
          <p:nvPr/>
        </p:nvSpPr>
        <p:spPr>
          <a:xfrm>
            <a:off x="148720" y="6231486"/>
            <a:ext cx="6493575" cy="350857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lt-LT" dirty="0"/>
          </a:p>
        </p:txBody>
      </p:sp>
      <p:sp>
        <p:nvSpPr>
          <p:cNvPr id="3" name="AutoShape 2" descr="Lengvas būdas tinkamai pašalinti erkę paprastu buteliu - KAIPKADA.LT -  Naujienos, žinios, straipsniai, receptai, horoskopai">
            <a:extLst>
              <a:ext uri="{FF2B5EF4-FFF2-40B4-BE49-F238E27FC236}">
                <a16:creationId xmlns:a16="http://schemas.microsoft.com/office/drawing/2014/main" id="{3B7A65B5-BBBC-82BC-2635-9D38E3D78BB7}"/>
              </a:ext>
            </a:extLst>
          </p:cNvPr>
          <p:cNvSpPr>
            <a:spLocks noChangeAspect="1" noChangeArrowheads="1"/>
          </p:cNvSpPr>
          <p:nvPr/>
        </p:nvSpPr>
        <p:spPr bwMode="auto">
          <a:xfrm>
            <a:off x="7790848" y="2365407"/>
            <a:ext cx="1996471" cy="199647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16" name="Paveikslėlis 15">
            <a:extLst>
              <a:ext uri="{FF2B5EF4-FFF2-40B4-BE49-F238E27FC236}">
                <a16:creationId xmlns:a16="http://schemas.microsoft.com/office/drawing/2014/main" id="{3B93688E-4C2E-AE49-A131-CE45640CA7E2}"/>
              </a:ext>
            </a:extLst>
          </p:cNvPr>
          <p:cNvPicPr>
            <a:picLocks noChangeAspect="1"/>
          </p:cNvPicPr>
          <p:nvPr/>
        </p:nvPicPr>
        <p:blipFill>
          <a:blip r:embed="rId2"/>
          <a:stretch>
            <a:fillRect/>
          </a:stretch>
        </p:blipFill>
        <p:spPr>
          <a:xfrm>
            <a:off x="1885519" y="575298"/>
            <a:ext cx="2552610" cy="1616756"/>
          </a:xfrm>
          <a:prstGeom prst="rect">
            <a:avLst/>
          </a:prstGeom>
        </p:spPr>
      </p:pic>
      <p:sp>
        <p:nvSpPr>
          <p:cNvPr id="18" name="Stačiakampis 17">
            <a:extLst>
              <a:ext uri="{FF2B5EF4-FFF2-40B4-BE49-F238E27FC236}">
                <a16:creationId xmlns:a16="http://schemas.microsoft.com/office/drawing/2014/main" id="{B44D15A6-C73C-E721-BC96-38E29D257130}"/>
              </a:ext>
            </a:extLst>
          </p:cNvPr>
          <p:cNvSpPr/>
          <p:nvPr/>
        </p:nvSpPr>
        <p:spPr>
          <a:xfrm>
            <a:off x="148720" y="6231486"/>
            <a:ext cx="6493575" cy="3508579"/>
          </a:xfrm>
          <a:prstGeom prst="rect">
            <a:avLst/>
          </a:prstGeom>
          <a:noFill/>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lt-LT"/>
          </a:p>
        </p:txBody>
      </p:sp>
      <p:sp>
        <p:nvSpPr>
          <p:cNvPr id="4" name="Stačiakampis 3">
            <a:extLst>
              <a:ext uri="{FF2B5EF4-FFF2-40B4-BE49-F238E27FC236}">
                <a16:creationId xmlns:a16="http://schemas.microsoft.com/office/drawing/2014/main" id="{414FE9A6-82CB-F677-9AEA-5407E327E613}"/>
              </a:ext>
            </a:extLst>
          </p:cNvPr>
          <p:cNvSpPr/>
          <p:nvPr/>
        </p:nvSpPr>
        <p:spPr>
          <a:xfrm>
            <a:off x="215705" y="4658627"/>
            <a:ext cx="6381943" cy="686200"/>
          </a:xfrm>
          <a:prstGeom prst="rect">
            <a:avLst/>
          </a:prstGeom>
          <a:noFill/>
          <a:ln w="1905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lt-LT"/>
          </a:p>
        </p:txBody>
      </p:sp>
      <p:sp>
        <p:nvSpPr>
          <p:cNvPr id="6" name="Stačiakampis 5">
            <a:extLst>
              <a:ext uri="{FF2B5EF4-FFF2-40B4-BE49-F238E27FC236}">
                <a16:creationId xmlns:a16="http://schemas.microsoft.com/office/drawing/2014/main" id="{BA5CE64F-DE44-114F-A001-65B1AAD94F59}"/>
              </a:ext>
            </a:extLst>
          </p:cNvPr>
          <p:cNvSpPr/>
          <p:nvPr/>
        </p:nvSpPr>
        <p:spPr>
          <a:xfrm>
            <a:off x="215704" y="5445056"/>
            <a:ext cx="6381943" cy="786430"/>
          </a:xfrm>
          <a:prstGeom prst="rect">
            <a:avLst/>
          </a:prstGeom>
          <a:noFill/>
          <a:ln w="1905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lt-LT"/>
          </a:p>
        </p:txBody>
      </p:sp>
    </p:spTree>
    <p:extLst>
      <p:ext uri="{BB962C8B-B14F-4D97-AF65-F5344CB8AC3E}">
        <p14:creationId xmlns:p14="http://schemas.microsoft.com/office/powerpoint/2010/main" val="854354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41000">
              <a:schemeClr val="accent1">
                <a:lumMod val="5000"/>
                <a:lumOff val="95000"/>
              </a:schemeClr>
            </a:gs>
            <a:gs pos="62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1F2B2B-5CD2-9A7D-5BB7-2D648350F956}"/>
              </a:ext>
            </a:extLst>
          </p:cNvPr>
          <p:cNvSpPr txBox="1"/>
          <p:nvPr/>
        </p:nvSpPr>
        <p:spPr>
          <a:xfrm>
            <a:off x="508768" y="296141"/>
            <a:ext cx="6132664" cy="5137560"/>
          </a:xfrm>
          <a:prstGeom prst="rect">
            <a:avLst/>
          </a:prstGeom>
          <a:solidFill>
            <a:schemeClr val="bg1"/>
          </a:solidFill>
        </p:spPr>
        <p:txBody>
          <a:bodyPr wrap="square" rtlCol="0">
            <a:spAutoFit/>
          </a:bodyPr>
          <a:lstStyle/>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r>
              <a:rPr lang="en-US" sz="1500" b="1" dirty="0">
                <a:latin typeface="Calibri" panose="020F0502020204030204" pitchFamily="34" charset="0"/>
                <a:ea typeface="Calibri" panose="020F0502020204030204" pitchFamily="34" charset="0"/>
                <a:cs typeface="Arial" panose="020B0604020202020204" pitchFamily="34" charset="0"/>
              </a:rPr>
              <a:t>SKIEPAI</a:t>
            </a:r>
            <a:r>
              <a:rPr lang="lt-LT" sz="1500" b="1" dirty="0">
                <a:latin typeface="Calibri" panose="020F0502020204030204" pitchFamily="34" charset="0"/>
                <a:ea typeface="Calibri" panose="020F0502020204030204" pitchFamily="34" charset="0"/>
                <a:cs typeface="Arial" panose="020B0604020202020204" pitchFamily="34" charset="0"/>
              </a:rPr>
              <a:t> NUO ERKINIO ENCEFALIT</a:t>
            </a:r>
            <a:r>
              <a:rPr lang="en-US" sz="1500" b="1" dirty="0">
                <a:latin typeface="Calibri" panose="020F0502020204030204" pitchFamily="34" charset="0"/>
                <a:ea typeface="Calibri" panose="020F0502020204030204" pitchFamily="34" charset="0"/>
                <a:cs typeface="Arial" panose="020B0604020202020204" pitchFamily="34" charset="0"/>
              </a:rPr>
              <a:t>0</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Efektyviausia apsauga nuo šios ligos ‒ skiepai. Vakcina nuo erkinio encefalito (mokama) laisvai prieinama visiems Lietuvos gyventojams. Jos efektyvumas yra 98 %. Skiepyti galima ir vaikus nuo 1 metų amžiaus. Vakcinuotis galima dvejopai – įprasta schema ir pagreitintąja. </a:t>
            </a:r>
            <a:r>
              <a:rPr lang="lt-LT" sz="1500" b="1" dirty="0">
                <a:latin typeface="Calibri" panose="020F0502020204030204" pitchFamily="34" charset="0"/>
                <a:ea typeface="Calibri" panose="020F0502020204030204" pitchFamily="34" charset="0"/>
                <a:cs typeface="Arial" panose="020B0604020202020204" pitchFamily="34" charset="0"/>
              </a:rPr>
              <a:t>Įprasta vakcinacijos schema </a:t>
            </a:r>
            <a:r>
              <a:rPr lang="lt-LT" sz="1500" dirty="0">
                <a:latin typeface="Calibri" panose="020F0502020204030204" pitchFamily="34" charset="0"/>
                <a:ea typeface="Calibri" panose="020F0502020204030204" pitchFamily="34" charset="0"/>
                <a:cs typeface="Arial" panose="020B0604020202020204" pitchFamily="34" charset="0"/>
              </a:rPr>
              <a:t>-</a:t>
            </a:r>
            <a:r>
              <a:rPr lang="lt-LT" sz="1500" b="1" dirty="0">
                <a:latin typeface="Calibri" panose="020F0502020204030204" pitchFamily="34" charset="0"/>
                <a:ea typeface="Calibri" panose="020F0502020204030204" pitchFamily="34" charset="0"/>
                <a:cs typeface="Arial" panose="020B0604020202020204" pitchFamily="34" charset="0"/>
              </a:rPr>
              <a:t> </a:t>
            </a:r>
            <a:r>
              <a:rPr lang="lt-LT" sz="1500" dirty="0">
                <a:latin typeface="Calibri" panose="020F0502020204030204" pitchFamily="34" charset="0"/>
                <a:ea typeface="Calibri" panose="020F0502020204030204" pitchFamily="34" charset="0"/>
                <a:cs typeface="Arial" panose="020B0604020202020204" pitchFamily="34" charset="0"/>
              </a:rPr>
              <a:t>įskiepijami trys skiepai: suleidus pirmąją dozę, antroji turi būti įskiepijama praėjus 1‒3 mėnesiams. O trečioji ‒ praėjus 9‒12 mėnesių po antrosios vakcinacijos. Kas 3‒5 metus turėtų būti atlikta sustiprinamoji vakcinacija. </a:t>
            </a:r>
            <a:r>
              <a:rPr lang="lt-LT" sz="1500" b="1" dirty="0">
                <a:latin typeface="Calibri" panose="020F0502020204030204" pitchFamily="34" charset="0"/>
                <a:ea typeface="Calibri" panose="020F0502020204030204" pitchFamily="34" charset="0"/>
                <a:cs typeface="Arial" panose="020B0604020202020204" pitchFamily="34" charset="0"/>
              </a:rPr>
              <a:t>Pagreitintoji vakcinacijos schema </a:t>
            </a:r>
            <a:r>
              <a:rPr lang="lt-LT" sz="1500" dirty="0">
                <a:latin typeface="Calibri" panose="020F0502020204030204" pitchFamily="34" charset="0"/>
                <a:ea typeface="Calibri" panose="020F0502020204030204" pitchFamily="34" charset="0"/>
                <a:cs typeface="Arial" panose="020B0604020202020204" pitchFamily="34" charset="0"/>
              </a:rPr>
              <a:t>-</a:t>
            </a:r>
            <a:r>
              <a:rPr lang="lt-LT" sz="1500" b="1" dirty="0">
                <a:latin typeface="Calibri" panose="020F0502020204030204" pitchFamily="34" charset="0"/>
                <a:ea typeface="Calibri" panose="020F0502020204030204" pitchFamily="34" charset="0"/>
                <a:cs typeface="Arial" panose="020B0604020202020204" pitchFamily="34" charset="0"/>
              </a:rPr>
              <a:t> </a:t>
            </a:r>
            <a:r>
              <a:rPr lang="lt-LT" sz="1500" dirty="0">
                <a:latin typeface="Calibri" panose="020F0502020204030204" pitchFamily="34" charset="0"/>
                <a:ea typeface="Calibri" panose="020F0502020204030204" pitchFamily="34" charset="0"/>
                <a:cs typeface="Arial" panose="020B0604020202020204" pitchFamily="34" charset="0"/>
              </a:rPr>
              <a:t>po pirmosios dozės antroji yra suleidžiama praėjus 14 dienų, o trečioji po 5–12 mėnesių. Žinoma, kad jau po antrosios vakcinacijos dozės susidariusi organizmo apsauga siekia 95 %. Įprasta vakcinacijos schema taikoma skiepijantis ankstyvą pavasarį – prieš erkių sezono pradžią, o pagreitintoji – erkių sezono metu.</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endParaRPr lang="en-US" sz="1500" dirty="0"/>
          </a:p>
        </p:txBody>
      </p:sp>
      <p:sp>
        <p:nvSpPr>
          <p:cNvPr id="13" name="TextBox 12">
            <a:extLst>
              <a:ext uri="{FF2B5EF4-FFF2-40B4-BE49-F238E27FC236}">
                <a16:creationId xmlns:a16="http://schemas.microsoft.com/office/drawing/2014/main" id="{A06083A0-EE05-5E0A-E3FE-C6BEFFD317BA}"/>
              </a:ext>
            </a:extLst>
          </p:cNvPr>
          <p:cNvSpPr txBox="1"/>
          <p:nvPr/>
        </p:nvSpPr>
        <p:spPr>
          <a:xfrm>
            <a:off x="508768" y="3969877"/>
            <a:ext cx="6132664" cy="4758931"/>
          </a:xfrm>
          <a:prstGeom prst="rect">
            <a:avLst/>
          </a:prstGeom>
          <a:solidFill>
            <a:schemeClr val="bg1"/>
          </a:solidFill>
        </p:spPr>
        <p:txBody>
          <a:bodyPr wrap="square">
            <a:spAutoFit/>
          </a:bodyPr>
          <a:lstStyle/>
          <a:p>
            <a:pPr algn="just">
              <a:lnSpc>
                <a:spcPct val="107000"/>
              </a:lnSpc>
              <a:spcAft>
                <a:spcPts val="800"/>
              </a:spcAft>
            </a:pPr>
            <a:r>
              <a:rPr lang="lt-LT" sz="1500" b="1" dirty="0">
                <a:solidFill>
                  <a:schemeClr val="accent1">
                    <a:lumMod val="75000"/>
                  </a:schemeClr>
                </a:solidFill>
                <a:latin typeface="Calibri" panose="020F0502020204030204" pitchFamily="34" charset="0"/>
                <a:ea typeface="Calibri" panose="020F0502020204030204" pitchFamily="34" charset="0"/>
                <a:cs typeface="Arial" panose="020B0604020202020204" pitchFamily="34" charset="0"/>
              </a:rPr>
              <a:t>        </a:t>
            </a:r>
            <a:r>
              <a:rPr lang="lt-LT" b="1" i="1" dirty="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KĄ DARYTI JEI ĮSISIURBĖ ERKĖ?</a:t>
            </a:r>
          </a:p>
          <a:p>
            <a:pPr algn="just">
              <a:lnSpc>
                <a:spcPct val="107000"/>
              </a:lnSpc>
              <a:spcAft>
                <a:spcPts val="800"/>
              </a:spcAft>
            </a:pPr>
            <a:endParaRPr lang="lt-LT" sz="1500" b="1"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lt-LT" sz="1500" b="1"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lt-LT" sz="1500" b="1"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n-US" sz="15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dirty="0">
                <a:latin typeface="Calibri" panose="020F0502020204030204" pitchFamily="34" charset="0"/>
                <a:ea typeface="Calibri" panose="020F0502020204030204" pitchFamily="34" charset="0"/>
                <a:cs typeface="Arial" panose="020B0604020202020204" pitchFamily="34" charset="0"/>
              </a:rPr>
              <a:t> </a:t>
            </a:r>
            <a:r>
              <a:rPr lang="lt-LT" sz="1500" i="1" dirty="0">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500" i="1" dirty="0">
                <a:latin typeface="Calibri" panose="020F0502020204030204" pitchFamily="34" charset="0"/>
                <a:ea typeface="Calibri" panose="020F0502020204030204" pitchFamily="34" charset="0"/>
                <a:cs typeface="Arial" panose="020B0604020202020204" pitchFamily="34" charset="0"/>
              </a:rPr>
              <a:t> Jei aptikote erkę, kuo greičiau ją ištraukite. Sučiupkite pincetu erkę kuo arčiau galvutės ir pašalinkite truktelėdami staigiu judesiu (nesukiokite jos į kairę ar į dešinę);</a:t>
            </a:r>
            <a:endParaRPr lang="en-US" sz="1500" i="1"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i="1" dirty="0">
                <a:latin typeface="Calibri" panose="020F0502020204030204" pitchFamily="34" charset="0"/>
                <a:ea typeface="Calibri" panose="020F0502020204030204" pitchFamily="34" charset="0"/>
                <a:cs typeface="Arial" panose="020B0604020202020204" pitchFamily="34" charset="0"/>
              </a:rPr>
              <a:t> </a:t>
            </a:r>
            <a:r>
              <a:rPr lang="lt-LT" sz="1500" i="1" dirty="0">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500" i="1" dirty="0">
                <a:latin typeface="Calibri" panose="020F0502020204030204" pitchFamily="34" charset="0"/>
                <a:ea typeface="Calibri" panose="020F0502020204030204" pitchFamily="34" charset="0"/>
                <a:cs typeface="Arial" panose="020B0604020202020204" pitchFamily="34" charset="0"/>
              </a:rPr>
              <a:t> Žaizdelę dezinfekuokite;</a:t>
            </a:r>
            <a:endParaRPr lang="en-US" sz="1500" i="1"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i="1" dirty="0">
                <a:latin typeface="Calibri" panose="020F0502020204030204" pitchFamily="34" charset="0"/>
                <a:ea typeface="Calibri" panose="020F0502020204030204" pitchFamily="34" charset="0"/>
                <a:cs typeface="Arial" panose="020B0604020202020204" pitchFamily="34" charset="0"/>
              </a:rPr>
              <a:t> </a:t>
            </a:r>
            <a:r>
              <a:rPr lang="lt-LT" sz="1500" i="1" dirty="0">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500" i="1" dirty="0">
                <a:latin typeface="Calibri" panose="020F0502020204030204" pitchFamily="34" charset="0"/>
                <a:ea typeface="Calibri" panose="020F0502020204030204" pitchFamily="34" charset="0"/>
                <a:cs typeface="Arial" panose="020B0604020202020204" pitchFamily="34" charset="0"/>
              </a:rPr>
              <a:t> Jeigu nepavyko visiškai pašalinti erkės ir liko jos galvutė, pažeistos vietos nedraskykite. Galvutę kaip svetimkūnį organizmas pašalins pats;</a:t>
            </a:r>
            <a:endParaRPr lang="en-US" sz="1500" i="1"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500" i="1" dirty="0">
                <a:latin typeface="Calibri" panose="020F0502020204030204" pitchFamily="34" charset="0"/>
                <a:ea typeface="Calibri" panose="020F0502020204030204" pitchFamily="34" charset="0"/>
                <a:cs typeface="Arial" panose="020B0604020202020204" pitchFamily="34" charset="0"/>
              </a:rPr>
              <a:t> </a:t>
            </a:r>
            <a:r>
              <a:rPr lang="lt-LT" sz="1500" i="1" dirty="0">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500" i="1" dirty="0">
                <a:latin typeface="Calibri" panose="020F0502020204030204" pitchFamily="34" charset="0"/>
                <a:ea typeface="Calibri" panose="020F0502020204030204" pitchFamily="34" charset="0"/>
                <a:cs typeface="Arial" panose="020B0604020202020204" pitchFamily="34" charset="0"/>
              </a:rPr>
              <a:t> Jeigu erkės įkandimo vietoje atsiranda paraudimas, blogai jaučiatės, nedelsdami kreipkitės į gydytoją; </a:t>
            </a:r>
          </a:p>
          <a:p>
            <a:pPr algn="just">
              <a:lnSpc>
                <a:spcPct val="107000"/>
              </a:lnSpc>
              <a:spcAft>
                <a:spcPts val="800"/>
              </a:spcAft>
            </a:pPr>
            <a:r>
              <a:rPr lang="lt-LT" sz="1500" i="1" dirty="0">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500" i="1" dirty="0">
                <a:latin typeface="Calibri" panose="020F0502020204030204" pitchFamily="34" charset="0"/>
                <a:ea typeface="Calibri" panose="020F0502020204030204" pitchFamily="34" charset="0"/>
                <a:cs typeface="Arial" panose="020B0604020202020204" pitchFamily="34" charset="0"/>
              </a:rPr>
              <a:t> Jei nesate pasiskiepiję nuo erkinio encefalito, profilaktiškai apsilankykite pas gydytoją.</a:t>
            </a:r>
            <a:endParaRPr lang="en-US" sz="1500" i="1" dirty="0">
              <a:latin typeface="Calibri" panose="020F0502020204030204" pitchFamily="34" charset="0"/>
              <a:ea typeface="Calibri" panose="020F0502020204030204" pitchFamily="34" charset="0"/>
              <a:cs typeface="Arial" panose="020B0604020202020204" pitchFamily="34" charset="0"/>
            </a:endParaRPr>
          </a:p>
        </p:txBody>
      </p:sp>
      <p:pic>
        <p:nvPicPr>
          <p:cNvPr id="5" name="Paveikslėlis 4">
            <a:extLst>
              <a:ext uri="{FF2B5EF4-FFF2-40B4-BE49-F238E27FC236}">
                <a16:creationId xmlns:a16="http://schemas.microsoft.com/office/drawing/2014/main" id="{8D83BF12-5679-5363-3560-21E2D8190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47441"/>
            <a:ext cx="1136649" cy="1058559"/>
          </a:xfrm>
          <a:prstGeom prst="rect">
            <a:avLst/>
          </a:prstGeom>
        </p:spPr>
      </p:pic>
      <p:sp>
        <p:nvSpPr>
          <p:cNvPr id="7" name="TextBox 6">
            <a:extLst>
              <a:ext uri="{FF2B5EF4-FFF2-40B4-BE49-F238E27FC236}">
                <a16:creationId xmlns:a16="http://schemas.microsoft.com/office/drawing/2014/main" id="{023DED67-04A2-E806-B970-B77255AD2D84}"/>
              </a:ext>
            </a:extLst>
          </p:cNvPr>
          <p:cNvSpPr txBox="1"/>
          <p:nvPr/>
        </p:nvSpPr>
        <p:spPr>
          <a:xfrm>
            <a:off x="1437645" y="9575800"/>
            <a:ext cx="4799526" cy="400110"/>
          </a:xfrm>
          <a:prstGeom prst="rect">
            <a:avLst/>
          </a:prstGeom>
          <a:noFill/>
        </p:spPr>
        <p:txBody>
          <a:bodyPr wrap="square" rtlCol="0">
            <a:spAutoFit/>
          </a:bodyPr>
          <a:lstStyle/>
          <a:p>
            <a:r>
              <a:rPr lang="lt-LT" sz="1000" dirty="0">
                <a:latin typeface="Calibri" panose="020F0502020204030204" pitchFamily="34" charset="0"/>
                <a:ea typeface="Calibri" panose="020F0502020204030204" pitchFamily="34" charset="0"/>
                <a:cs typeface="Arial" panose="020B0604020202020204" pitchFamily="34" charset="0"/>
              </a:rPr>
              <a:t>Parengė visuomenės sveikatos specialistė Rita Kleinauskienė pagal ULAC medžiagą</a:t>
            </a:r>
            <a:endParaRPr lang="en-US" sz="1000" dirty="0">
              <a:latin typeface="Calibri" panose="020F0502020204030204" pitchFamily="34" charset="0"/>
              <a:ea typeface="Calibri" panose="020F0502020204030204" pitchFamily="34" charset="0"/>
              <a:cs typeface="Arial" panose="020B0604020202020204" pitchFamily="34" charset="0"/>
            </a:endParaRPr>
          </a:p>
          <a:p>
            <a:endParaRPr lang="en-US" sz="1000" dirty="0"/>
          </a:p>
        </p:txBody>
      </p:sp>
      <p:pic>
        <p:nvPicPr>
          <p:cNvPr id="11" name="Paveikslėlis 10">
            <a:extLst>
              <a:ext uri="{FF2B5EF4-FFF2-40B4-BE49-F238E27FC236}">
                <a16:creationId xmlns:a16="http://schemas.microsoft.com/office/drawing/2014/main" id="{9F800AD8-F4DC-F6FF-B21A-1D0749650E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645" y="4337843"/>
            <a:ext cx="1748317" cy="1174116"/>
          </a:xfrm>
          <a:prstGeom prst="rect">
            <a:avLst/>
          </a:prstGeom>
          <a:ln>
            <a:solidFill>
              <a:schemeClr val="accent1">
                <a:lumMod val="50000"/>
              </a:schemeClr>
            </a:solidFill>
          </a:ln>
        </p:spPr>
      </p:pic>
      <p:sp>
        <p:nvSpPr>
          <p:cNvPr id="6" name="Stačiakampis 5">
            <a:extLst>
              <a:ext uri="{FF2B5EF4-FFF2-40B4-BE49-F238E27FC236}">
                <a16:creationId xmlns:a16="http://schemas.microsoft.com/office/drawing/2014/main" id="{E4624FF3-036D-D33D-190B-C9F1E1D833D5}"/>
              </a:ext>
            </a:extLst>
          </p:cNvPr>
          <p:cNvSpPr/>
          <p:nvPr/>
        </p:nvSpPr>
        <p:spPr>
          <a:xfrm>
            <a:off x="262288" y="233615"/>
            <a:ext cx="6493575" cy="350857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5E8A33E-AB70-07D1-FD37-DDCDB32B2EC3}"/>
              </a:ext>
            </a:extLst>
          </p:cNvPr>
          <p:cNvSpPr/>
          <p:nvPr/>
        </p:nvSpPr>
        <p:spPr>
          <a:xfrm>
            <a:off x="262288" y="254286"/>
            <a:ext cx="6493575" cy="3508579"/>
          </a:xfrm>
          <a:prstGeom prst="rect">
            <a:avLst/>
          </a:prstGeom>
          <a:noFill/>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lt-LT"/>
          </a:p>
        </p:txBody>
      </p:sp>
    </p:spTree>
    <p:extLst>
      <p:ext uri="{BB962C8B-B14F-4D97-AF65-F5344CB8AC3E}">
        <p14:creationId xmlns:p14="http://schemas.microsoft.com/office/powerpoint/2010/main" val="550924087"/>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110</TotalTime>
  <Words>540</Words>
  <Application>Microsoft Office PowerPoint</Application>
  <PresentationFormat>A4 formatas (210x297 mm)</PresentationFormat>
  <Paragraphs>30</Paragraphs>
  <Slides>2</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2</vt:i4>
      </vt:variant>
    </vt:vector>
  </HeadingPairs>
  <TitlesOfParts>
    <vt:vector size="6" baseType="lpstr">
      <vt:lpstr>Arial</vt:lpstr>
      <vt:lpstr>Calibri</vt:lpstr>
      <vt:lpstr>Calibri Light</vt:lpstr>
      <vt:lpstr>„Office“ tema</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Sveikatos-biuras Sveikatos-biuras</dc:creator>
  <cp:lastModifiedBy>Sveikatos-biuras Sveikatos-biuras</cp:lastModifiedBy>
  <cp:revision>11</cp:revision>
  <dcterms:created xsi:type="dcterms:W3CDTF">2025-05-26T17:57:59Z</dcterms:created>
  <dcterms:modified xsi:type="dcterms:W3CDTF">2025-05-28T07:50:03Z</dcterms:modified>
</cp:coreProperties>
</file>