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6858000" cy="9906000" type="A4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 varScale="1">
        <p:scale>
          <a:sx n="44" d="100"/>
          <a:sy n="44" d="100"/>
        </p:scale>
        <p:origin x="22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0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2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8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4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7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8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4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9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DB585-DB0E-42F7-9319-4A9A6A4C1617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B25DE0-8DD2-ED45-33A1-B5D6D4648648}"/>
              </a:ext>
            </a:extLst>
          </p:cNvPr>
          <p:cNvSpPr txBox="1"/>
          <p:nvPr/>
        </p:nvSpPr>
        <p:spPr>
          <a:xfrm>
            <a:off x="414423" y="2878345"/>
            <a:ext cx="5910176" cy="442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Higienos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informuoja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remiantis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Personaline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prognozavimo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(PASYFO),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žiedadulkėms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lt-LT" sz="12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didelė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apskaičiuojama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atsižvelgiant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žydėjimo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intensyvumą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sąlygų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parametrus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cheminės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sudėties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duomenis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pavyzdžiui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taršą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kokybės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duomenis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ozoną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sieros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dioksidą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azoto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dioksidą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kietąsias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daleles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įsijautrinimas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žiedadulkėms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priklauso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rūšies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koncentracijos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Stipriausia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reakcija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fiksuojama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esant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didžiausiai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koncentracijai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alergizuojančias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skleidžiančių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žydi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beržai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didžiausia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alksniai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lazdynai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Mūsų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šalyje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jaučia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negalavimus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vegetacijos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kontaktuodami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beržų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kiečių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miglinių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žiedadulkėmis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Negalavimų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pobūdis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stiprumas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priklauso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kiekio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alerginių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priežastimi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atsiranda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vandeningos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gleivingos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išskyros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čiaudulys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užgula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peršti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atsiranda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sukelti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tokias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astma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alerginis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rinitas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lemti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konjunktyvitą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dermatitą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sukeltas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alerginis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rinitas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Alerginio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rinito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apima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išplisti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paveikti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ausis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sinusus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plaučius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pasireiškiantys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niežėjimas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sloga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čiaudulys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Alerginį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rinitą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alergologas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gydytojas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specialistas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todėl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diagnozės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būtina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kreiptis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įstaigą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412A8-00F6-41AF-9654-3093B7767FD8}"/>
              </a:ext>
            </a:extLst>
          </p:cNvPr>
          <p:cNvSpPr txBox="1"/>
          <p:nvPr/>
        </p:nvSpPr>
        <p:spPr>
          <a:xfrm>
            <a:off x="678848" y="114753"/>
            <a:ext cx="5696551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lt-LT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nformacija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žiedadulkėms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alergiškiems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žmonėms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reating Seasonal Allergies in Children">
            <a:extLst>
              <a:ext uri="{FF2B5EF4-FFF2-40B4-BE49-F238E27FC236}">
                <a16:creationId xmlns:a16="http://schemas.microsoft.com/office/drawing/2014/main" id="{A4FD15DB-12B8-1249-14BB-F4CBD7586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499" y="756687"/>
            <a:ext cx="3021401" cy="201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BE2F48-4CEB-D30B-33DF-412AAA2E122D}"/>
              </a:ext>
            </a:extLst>
          </p:cNvPr>
          <p:cNvSpPr txBox="1"/>
          <p:nvPr/>
        </p:nvSpPr>
        <p:spPr>
          <a:xfrm>
            <a:off x="414423" y="7427505"/>
            <a:ext cx="5910176" cy="208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Rekomendacijos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alergiškiems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žmonėms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sumažinti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poveikį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sveikatai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Venkite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lankytis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parkuose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soduose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vietovėse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įmanoma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tiesioginio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kontakto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augalais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patalpose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vidurdienio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popietės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valandomis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kai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koncentracija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didžiausia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Mažiausi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krūviai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tikėtini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ketvirtos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iki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šeštos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valandos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laikote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naminius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gyvūnus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leidžia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parsivesdami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patalpą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iššukuokite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juos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8">
            <a:extLst>
              <a:ext uri="{FF2B5EF4-FFF2-40B4-BE49-F238E27FC236}">
                <a16:creationId xmlns:a16="http://schemas.microsoft.com/office/drawing/2014/main" id="{52DF145E-3E6A-C6BF-B16A-A2203379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11" y="8590110"/>
            <a:ext cx="800041" cy="7450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12E582-87AB-F6E3-AFBB-49A8D14F0B93}"/>
              </a:ext>
            </a:extLst>
          </p:cNvPr>
          <p:cNvSpPr txBox="1"/>
          <p:nvPr/>
        </p:nvSpPr>
        <p:spPr>
          <a:xfrm>
            <a:off x="1477035" y="8590110"/>
            <a:ext cx="3676173" cy="745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Rita Kleinauskienė</a:t>
            </a:r>
            <a:b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Šiaulių miesto savivaldybės visuomenės sveikatos biuras</a:t>
            </a:r>
            <a:br>
              <a:rPr lang="lt-LT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Visuomenės sveikatos specialistė, vykdanti sveikatos priežiūrą mokykloje</a:t>
            </a:r>
            <a:br>
              <a:rPr lang="lt-LT" sz="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Varpo g. 9</a:t>
            </a:r>
            <a:r>
              <a:rPr lang="en-US" sz="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-2</a:t>
            </a:r>
            <a:r>
              <a:rPr lang="lt-LT" sz="8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Šiauliai </a:t>
            </a:r>
            <a:b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rita.kleinauskiene@sveikatos-biuras.lt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aveikslėlis 3" descr="Pagrindinis | HI">
            <a:extLst>
              <a:ext uri="{FF2B5EF4-FFF2-40B4-BE49-F238E27FC236}">
                <a16:creationId xmlns:a16="http://schemas.microsoft.com/office/drawing/2014/main" id="{36D39171-925A-7661-48A5-F3D12D25C3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864" y="9451960"/>
            <a:ext cx="1026771" cy="3242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923AA4-0ECD-EA84-EE3B-D78C573112E0}"/>
              </a:ext>
            </a:extLst>
          </p:cNvPr>
          <p:cNvSpPr txBox="1"/>
          <p:nvPr/>
        </p:nvSpPr>
        <p:spPr>
          <a:xfrm>
            <a:off x="115621" y="9557994"/>
            <a:ext cx="1361414" cy="2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Parengta pagal medžiagą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D6D39-4B12-47E9-5755-CE11DD881E23}"/>
              </a:ext>
            </a:extLst>
          </p:cNvPr>
          <p:cNvSpPr txBox="1"/>
          <p:nvPr/>
        </p:nvSpPr>
        <p:spPr>
          <a:xfrm>
            <a:off x="458452" y="222024"/>
            <a:ext cx="5892800" cy="6114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Patalpas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vėdinkite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naktį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laikykite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uždarytus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Įsirenkite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saugančias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apsaugas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montuojamos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orlaides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žydėjimo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išvėdinti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patalpas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pagerinti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kokybę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namuose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Nuo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apsaugančiose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orlaidėse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įmontuoti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specialūs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keičiamieji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filtrai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sulaiko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ore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sklandančias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pastato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praleidžia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švarų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Galima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įsigyti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orlaidžių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filtravimo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sulaikančia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tiek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Taip pat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rinktis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antialerginėmis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orlaidėmis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Šioms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orlaidėms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gaminti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naudojamas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Europos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tyrimų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fondo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(ECARF)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sertifikuotas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antialerginis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tinklelis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efektyvumas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90 proc.),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sulaiko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padeda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apsaugoti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nepageidaujamų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išorės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tinkleliai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montuojami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išeidami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patepkite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nosies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landas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tepalu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tai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apsunkins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patekimą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nosį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arba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dėvėkite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apsauginę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veido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kaukę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Lauke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akiniais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saulės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mažiau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pateks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paviršiaus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Apsisaugoti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padeda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galvos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apdangalas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įėjus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patalpą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reikėtų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nusiimti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Veždami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alergiškus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automobiliu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laikykite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uždarytus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langus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vėdinimui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naudokite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kondicionavimo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Rekomenduojama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atsisakyti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kelionių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dviračiu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Grįžę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nusiplaukite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veidą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rankas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pagal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galimybes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nusiprauskite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dušu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išsitrinkite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plaukus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Naudojamos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kosmetinės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plaukų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priežiūros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priemonės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tarsi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magnetas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pritraukia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žiedadulkes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todėl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plaukų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nusėda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parsinešame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keiskite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drabužius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Atlikti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tyrimai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rodo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sezono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dėvimų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marškinėlių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nusėda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septyni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milijonai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skalbdami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keisdami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drabužius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sumažinsite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alergenų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kiekį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jus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supančioje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aplinkoje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mat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skalbiant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audinių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pašalinama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99,9 proc.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Drabužių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nedžiovinkite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171450" indent="-17145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Nepamirškite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savimi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turėti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gydytojo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paskirtus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vaistus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9A379C20-6EF3-72CF-F597-A736CF4BC1D6}"/>
              </a:ext>
            </a:extLst>
          </p:cNvPr>
          <p:cNvSpPr/>
          <p:nvPr/>
        </p:nvSpPr>
        <p:spPr>
          <a:xfrm>
            <a:off x="190500" y="7121961"/>
            <a:ext cx="6428704" cy="745076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2FA2A-CA82-5FF0-0C40-7E67DA6CFE90}"/>
              </a:ext>
            </a:extLst>
          </p:cNvPr>
          <p:cNvSpPr txBox="1"/>
          <p:nvPr/>
        </p:nvSpPr>
        <p:spPr>
          <a:xfrm>
            <a:off x="315010" y="7121961"/>
            <a:ext cx="6212789" cy="716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Aktuali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informacija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apie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alergizuojančių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žiedadulkių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koncentraciją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keliamą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riziką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sveikatai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skelbiama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ersonalinės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alergijos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simptomų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prognozavimo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sistemos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interneto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svetainėje</a:t>
            </a:r>
            <a:r>
              <a: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http://pasyfo.lt</a:t>
            </a:r>
          </a:p>
        </p:txBody>
      </p:sp>
    </p:spTree>
    <p:extLst>
      <p:ext uri="{BB962C8B-B14F-4D97-AF65-F5344CB8AC3E}">
        <p14:creationId xmlns:p14="http://schemas.microsoft.com/office/powerpoint/2010/main" val="216925521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3851</TotalTime>
  <Words>677</Words>
  <Application>Microsoft Office PowerPoint</Application>
  <PresentationFormat>A4 formatas (210x297 mm)</PresentationFormat>
  <Paragraphs>18</Paragraphs>
  <Slides>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„Office“ tema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Sveikatos-biuras Sveikatos-biuras</dc:creator>
  <cp:lastModifiedBy>Sveikatos-biuras Sveikatos-biuras</cp:lastModifiedBy>
  <cp:revision>32</cp:revision>
  <cp:lastPrinted>2025-04-28T08:29:08Z</cp:lastPrinted>
  <dcterms:created xsi:type="dcterms:W3CDTF">2024-10-18T08:42:07Z</dcterms:created>
  <dcterms:modified xsi:type="dcterms:W3CDTF">2025-04-28T08:33:53Z</dcterms:modified>
</cp:coreProperties>
</file>