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3" d="100"/>
          <a:sy n="53" d="100"/>
        </p:scale>
        <p:origin x="204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3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2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7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6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2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31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38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1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18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73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2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D3F78-5189-4733-A741-C10B91827275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6FD6F-E423-4E85-9F9B-D32F76CA8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3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E4CC275D-4CCB-6554-6F7D-60EA65F09167}"/>
              </a:ext>
            </a:extLst>
          </p:cNvPr>
          <p:cNvSpPr/>
          <p:nvPr/>
        </p:nvSpPr>
        <p:spPr>
          <a:xfrm>
            <a:off x="2012756" y="90387"/>
            <a:ext cx="2095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125"/>
              </a:spcAft>
            </a:pP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Vaikų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grūdinimas</a:t>
            </a:r>
            <a:endParaRPr lang="lt-LT" sz="1400" b="1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C991583-2502-09F2-F7F6-66DD6BA1CBA0}"/>
              </a:ext>
            </a:extLst>
          </p:cNvPr>
          <p:cNvSpPr/>
          <p:nvPr/>
        </p:nvSpPr>
        <p:spPr>
          <a:xfrm>
            <a:off x="137344" y="2500902"/>
            <a:ext cx="6524724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</a:pPr>
            <a:r>
              <a:rPr lang="lt-LT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tai 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viena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sveikatinimo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priemonių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siekiant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užkirsti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kelią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ligoms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būtina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sąlyga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visaverčiam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vystymuisi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anksčiau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pradedame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geresni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rezultatai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pasiekti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vaikutis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kuo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mažiau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sįrgtų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ar būtų visiškai sveikas.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1125"/>
              </a:spcAft>
            </a:pP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Kokie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svarbiausi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grūdinimosi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1125"/>
              </a:spcAft>
            </a:pP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Svarbiausias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pradėti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niekada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nevėlu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anksčiau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geriau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momentas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pradedamas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palaipsniui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mažesnis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temperatūros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skirtumas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pamažu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didinama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laiko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trukmė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palaipsniui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pridedamos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vis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priemonės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1125"/>
              </a:spcAft>
            </a:pP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visuomet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kompleksinis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gryno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judėjimas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mankšta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masažai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vaikščiojimas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smėliu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žole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atviruose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telkiniuose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baseinuose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pirtyse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Pagrindinis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grūdinimosi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pakartoja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medicinos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nepakenk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C6A04EC-2BA4-1477-8364-BDE387FD90D1}"/>
              </a:ext>
            </a:extLst>
          </p:cNvPr>
          <p:cNvSpPr/>
          <p:nvPr/>
        </p:nvSpPr>
        <p:spPr>
          <a:xfrm>
            <a:off x="137343" y="4696375"/>
            <a:ext cx="6524725" cy="1002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Užgrūdinti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stipruoliai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sveikuoliai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greičiau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vystosi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anksčiau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pradeda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sėdėti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vaikščioti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kalbėti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nuolat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bendraudami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pedagogais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bendraamžiais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greičiau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socializuojasi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lengviau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tampa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savarankiškesni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vien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dėl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organizmui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nereikia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skirti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noProof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jėgų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kovai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ligomis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t-LT" sz="1000" dirty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teikti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malonumą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negalima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prievartą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tam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kantrybės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supratimo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siekiant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norimo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rezultato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2B82EB92-FA4E-9F33-C291-0AB4785FE820}"/>
              </a:ext>
            </a:extLst>
          </p:cNvPr>
          <p:cNvSpPr/>
          <p:nvPr/>
        </p:nvSpPr>
        <p:spPr>
          <a:xfrm>
            <a:off x="137340" y="5744097"/>
            <a:ext cx="6310365" cy="1874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Jei</a:t>
            </a: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norite, </a:t>
            </a:r>
            <a:r>
              <a:rPr lang="en-US" sz="1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būtų</a:t>
            </a: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sėkmingas</a:t>
            </a: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1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pradėkite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nuolatos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stebėkite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jaučiasi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Temperatūrą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keiskite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pamažu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nuosekliai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 visas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pradėkite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taikyti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karto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įveskite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vieną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atlikite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kasdien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geriausia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pačiu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laiku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pradėkite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pasitarę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gydytoju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pertraukos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pradėkite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pradinio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taško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83FFAE58-308A-5603-705A-6948AE5B3880}"/>
              </a:ext>
            </a:extLst>
          </p:cNvPr>
          <p:cNvSpPr/>
          <p:nvPr/>
        </p:nvSpPr>
        <p:spPr>
          <a:xfrm>
            <a:off x="137341" y="7865191"/>
            <a:ext cx="18510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200" b="1" noProof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Grūdinimosi procedūros:</a:t>
            </a:r>
            <a:endParaRPr lang="en-US" sz="1600" noProof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49A90B33-F886-DD0A-F6C3-818067D55C8E}"/>
              </a:ext>
            </a:extLst>
          </p:cNvPr>
          <p:cNvSpPr/>
          <p:nvPr/>
        </p:nvSpPr>
        <p:spPr>
          <a:xfrm>
            <a:off x="137341" y="8353785"/>
            <a:ext cx="6310364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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Prieš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saulės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spinduliais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užsigrūdinti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procedūromis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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Saulės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vonias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daryti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pasivaikščiojimo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veiklos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lauke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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pamažu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parinkti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tinkamus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sezonui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rūbus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avalynę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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karščius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saulės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vonių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priimti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negalima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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Palaipsniui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keisti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laiką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vietą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atsižvelgiant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amžių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sveikatos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būklę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CF92CAF5-1A19-DB95-D0C3-DDAB3F61ABF8}"/>
              </a:ext>
            </a:extLst>
          </p:cNvPr>
          <p:cNvSpPr/>
          <p:nvPr/>
        </p:nvSpPr>
        <p:spPr>
          <a:xfrm>
            <a:off x="137341" y="8107564"/>
            <a:ext cx="115448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saule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Picture 14">
            <a:extLst>
              <a:ext uri="{FF2B5EF4-FFF2-40B4-BE49-F238E27FC236}">
                <a16:creationId xmlns:a16="http://schemas.microsoft.com/office/drawing/2014/main" id="{E3BDD72F-5DE6-1613-5DB1-A1790435E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834" y="7387369"/>
            <a:ext cx="2152755" cy="2201131"/>
          </a:xfrm>
          <a:prstGeom prst="rect">
            <a:avLst/>
          </a:prstGeom>
        </p:spPr>
      </p:pic>
      <p:pic>
        <p:nvPicPr>
          <p:cNvPr id="12" name="Picture 23">
            <a:extLst>
              <a:ext uri="{FF2B5EF4-FFF2-40B4-BE49-F238E27FC236}">
                <a16:creationId xmlns:a16="http://schemas.microsoft.com/office/drawing/2014/main" id="{41559271-C1E9-6B47-3767-AA6CE2919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55" y="643998"/>
            <a:ext cx="2421795" cy="1614530"/>
          </a:xfrm>
          <a:prstGeom prst="rect">
            <a:avLst/>
          </a:prstGeom>
        </p:spPr>
      </p:pic>
      <p:sp>
        <p:nvSpPr>
          <p:cNvPr id="13" name="Rectangle 24">
            <a:extLst>
              <a:ext uri="{FF2B5EF4-FFF2-40B4-BE49-F238E27FC236}">
                <a16:creationId xmlns:a16="http://schemas.microsoft.com/office/drawing/2014/main" id="{44F79145-4064-2013-B937-E72406DEDFF2}"/>
              </a:ext>
            </a:extLst>
          </p:cNvPr>
          <p:cNvSpPr/>
          <p:nvPr/>
        </p:nvSpPr>
        <p:spPr>
          <a:xfrm>
            <a:off x="137341" y="4020937"/>
            <a:ext cx="6583315" cy="55617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50317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505603C-F07E-42AE-937A-9F64902A8947}"/>
              </a:ext>
            </a:extLst>
          </p:cNvPr>
          <p:cNvSpPr/>
          <p:nvPr/>
        </p:nvSpPr>
        <p:spPr>
          <a:xfrm>
            <a:off x="79158" y="2529251"/>
            <a:ext cx="4623349" cy="1310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Vaikščiojimas</a:t>
            </a:r>
            <a:r>
              <a:rPr lang="en-US" sz="1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basomis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bet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kokio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amžiaus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Tai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nepakeičiamas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būdas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pėdutėje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36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refleksogeninės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zonos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susijusios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įvairių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veikla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Lakstyti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basomis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ypač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naudinga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plokščiapadžiams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vaikučiams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Lakstyti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basomis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labiausiai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tinka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pajūrio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smėlis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leisti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vaikui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vaikščioti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basomis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pievut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ę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Žol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tur</a:t>
            </a:r>
            <a:r>
              <a:rPr lang="lt-LT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ėtų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tvarkinga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žema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žinomoje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teritorijoje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sodyboje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Apžiūrėkite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pievutėje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nėra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aštrių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daiktų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kuriais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mažylis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galėtų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susižeiti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2EA827-2479-4188-BC9C-267D38E95CC9}"/>
              </a:ext>
            </a:extLst>
          </p:cNvPr>
          <p:cNvSpPr/>
          <p:nvPr/>
        </p:nvSpPr>
        <p:spPr>
          <a:xfrm>
            <a:off x="79158" y="3958371"/>
            <a:ext cx="4477378" cy="1464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Grūdinimui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priskiriamos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oro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namuose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gerai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vėdinant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patalpas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gryname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ore.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Maudymasis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vonioje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žolelėmis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eteriniais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aliejais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jūros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druska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kontrastiniai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dušai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baseinai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pirtys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fizinis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aktyvumas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mankštos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masažai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judrūs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žaidimai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Teigiamos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emocijos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 labai didelę reikšmę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mūsų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vystym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uisi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imunitet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Negalima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pradėti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sergant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karto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pasveikus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leisti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organizmui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atsigauti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papildomas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krūvis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sergantis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negalės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atlaikyti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tada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jam tik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pakenksi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83A919-8CDD-4792-82F2-18F114ACB303}"/>
              </a:ext>
            </a:extLst>
          </p:cNvPr>
          <p:cNvSpPr/>
          <p:nvPr/>
        </p:nvSpPr>
        <p:spPr>
          <a:xfrm>
            <a:off x="79158" y="5706796"/>
            <a:ext cx="6341533" cy="3721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Grūdinimosi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procedūros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pagal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amžių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prasidėti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kūdikiui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negimus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t.y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mamytei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besilaukiant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Atsivežus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naujagimį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pirmosios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vonios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t.y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kai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vystant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vaikelis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paliekamas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pliku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užpakaliuku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pradžių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kelioms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vėliau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dešimtims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minučių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be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abejo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atsižvelgiant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temperatūrą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kambaryje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teikti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malonumą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tad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naujagimis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verkia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dreba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vadinasi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paskubėjote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tiesiog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netinkamas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laikas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neišsigąski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bandyki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kartą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gryname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ore.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Pasivaikščioti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gryname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ore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mažyliu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būtina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kasdien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pradžioje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trumpai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kelias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minutės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vėliau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1–2 val.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Nereikia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bijoti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vežti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vaikelio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lauką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pirmasis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išėjimas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kai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atvykote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gimdymo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skyriaus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Kūdikius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lauką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vežti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kai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temperatūra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-10 ºC, o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vyresnius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-15 ºC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laipsnių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ėra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blogo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tik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netinkama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apranga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maudymas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 tik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higienos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bet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Mėnesio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pabaigoje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maudymo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nebijokite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naujagimio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kūnelį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apipilti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1–2 ºC,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vėliau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5–7 ºC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laipsnių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vėsesniu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vandeniu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maudėte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Kuo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vyresnis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didesnis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temperatūros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kontrastas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Grūdinant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vandeniu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itin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laipsniškumo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Šiuo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tėveliai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mažylius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dažnai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moko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plaukti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specialistams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prižiūrint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savarankiškai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namuose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Tai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irgi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sveikintina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priemonė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tiesų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mažylius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galime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įvairiomis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procedūromis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atviruose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telkiniuose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kūdikius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saugiau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maudyti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pripučiamuose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baseinėliuose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baseinuose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Ypač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tinka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jūros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vanduo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vasarą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mažyliams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daugiau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leisti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bėgioti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basomis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tiks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paplūdimio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smėlis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kiemo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pievutė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Pagal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amžiaus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skiriami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fiziniai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pratimai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kurie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atliekami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savarankiškai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gydymo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įstaigose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tėvelius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išmoko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specialiai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Tik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taisyklingai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atliekamos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mankštelės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masažai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suteikia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naudos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86A4BA1-A15C-4835-94EA-377745FE0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184" y="2702272"/>
            <a:ext cx="2019385" cy="253910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8DB87DA-899A-4091-95D7-3C941E86C2FC}"/>
              </a:ext>
            </a:extLst>
          </p:cNvPr>
          <p:cNvSpPr/>
          <p:nvPr/>
        </p:nvSpPr>
        <p:spPr>
          <a:xfrm>
            <a:off x="79158" y="230543"/>
            <a:ext cx="6214532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Gūdinimas</a:t>
            </a:r>
            <a:r>
              <a:rPr lang="en-US" sz="1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vandeniu</a:t>
            </a: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Apsitrinimai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drėgnu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rankšluosčiu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Apsišlakstymai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vandeniu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Apsipilimas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dušo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srove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Braidymas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vandenyje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ant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šlapios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žolės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Plaukiojimas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baseine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Maudymasis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atviruose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telkiniuose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33C34A5-C2A9-41FE-88B1-636534C2D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650" y="388482"/>
            <a:ext cx="3340919" cy="22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66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776A9F-933A-4E32-B038-94922887E87E}"/>
              </a:ext>
            </a:extLst>
          </p:cNvPr>
          <p:cNvSpPr/>
          <p:nvPr/>
        </p:nvSpPr>
        <p:spPr>
          <a:xfrm>
            <a:off x="169913" y="4647738"/>
            <a:ext cx="6557434" cy="1156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naujo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žinoma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grūdinimąsi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kokie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naujausių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tyrimų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duomenys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Pastaraisiais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metais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daug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dėmesio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skiriama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profilaktikai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gyvenimo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būdo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propagavimui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Kadangi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pamažu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keičiasi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žmogaus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požiūris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sveikatą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daugiau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dėmesio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sulaukia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Egzistuoja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sveikatinimo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kurios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įtraukia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grūdinimąsi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Šalia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tradicinės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medicinos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kartu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žengia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natūralioji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medicina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viena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jungiamųjų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grandžių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Fizinė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reabilitacija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gydymas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glaudžiai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persipynę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procedūromis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Kartais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net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sunku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atskirti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gydymas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Tad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tampa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gydymu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reabilitacija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profilaktika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865AD2-2123-4512-87F1-4E307F5EC892}"/>
              </a:ext>
            </a:extLst>
          </p:cNvPr>
          <p:cNvSpPr/>
          <p:nvPr/>
        </p:nvSpPr>
        <p:spPr>
          <a:xfrm>
            <a:off x="169913" y="6110974"/>
            <a:ext cx="6557434" cy="1156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vaikui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suaugusiajam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tik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pasirinkti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tinkamas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priemones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neeksperimentuoti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vaikais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tinkama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apranga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avalynė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apsaugo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nepalankių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išorinės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aplinkos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veiksnių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teigiamos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emocijos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kurios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skatina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organizmo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vystymąsi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imunitetą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Daugiau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šypsokitės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paskatinsite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mažyli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linksmam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saugiai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jaustis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Mama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tėtis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įsisukę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šiltus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pledus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neužgrūdins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grūdinimasis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reikalauja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grūdintojams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išeiti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komforto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zonos</a:t>
            </a: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26B3-9D46-49CD-8DAC-9EB4F5133382}"/>
              </a:ext>
            </a:extLst>
          </p:cNvPr>
          <p:cNvSpPr/>
          <p:nvPr/>
        </p:nvSpPr>
        <p:spPr>
          <a:xfrm>
            <a:off x="1744133" y="9565205"/>
            <a:ext cx="5319184" cy="218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</a:t>
            </a:r>
            <a:r>
              <a:rPr lang="en-US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visuomenės</a:t>
            </a:r>
            <a:r>
              <a:rPr lang="en-US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sveikatos</a:t>
            </a:r>
            <a:r>
              <a:rPr lang="en-US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specialistė</a:t>
            </a:r>
            <a:r>
              <a:rPr lang="en-US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Rita </a:t>
            </a:r>
            <a:r>
              <a:rPr lang="en-US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Kleinauskienė</a:t>
            </a:r>
            <a:r>
              <a:rPr lang="en-US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remiantis</a:t>
            </a:r>
            <a:r>
              <a:rPr lang="en-US" sz="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SMLPC </a:t>
            </a:r>
            <a:r>
              <a:rPr lang="en-US" sz="800" kern="100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medžiaga</a:t>
            </a:r>
            <a:endParaRPr lang="lt-LT" sz="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aveikslėlis 1">
            <a:extLst>
              <a:ext uri="{FF2B5EF4-FFF2-40B4-BE49-F238E27FC236}">
                <a16:creationId xmlns:a16="http://schemas.microsoft.com/office/drawing/2014/main" id="{A24EEC76-247F-4314-8B24-B5AFE1E6684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8595385"/>
            <a:ext cx="1276350" cy="118808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F61CB8-5F93-4291-A630-02DBD61DE866}"/>
              </a:ext>
            </a:extLst>
          </p:cNvPr>
          <p:cNvSpPr/>
          <p:nvPr/>
        </p:nvSpPr>
        <p:spPr>
          <a:xfrm>
            <a:off x="169913" y="731842"/>
            <a:ext cx="3496891" cy="1772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Pirtis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tinka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vaikams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Kokio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amžiaus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Suomijoje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12 proc.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naujagimių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maudomi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pirtyse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m. jo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apsilanko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net 70 proc.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mažiukų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m.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lieka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tik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proc.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nepabuvusių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pirtyje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Suomijos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mažieji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priklauso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sveikiausių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pasaulio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grupei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amžiaus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vestis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pirtį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priklauso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tėvų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požiūrio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galimybių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Nepamirškite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svarbiausio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būtina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pasitarti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gydytoju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nėra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tam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nors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kliūčių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reakcija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šią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priemonę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Netaikykite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jokios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prievartos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maloniai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jaustis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pirtyje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566255-8906-4E57-A472-BF35FE1D378C}"/>
              </a:ext>
            </a:extLst>
          </p:cNvPr>
          <p:cNvSpPr/>
          <p:nvPr/>
        </p:nvSpPr>
        <p:spPr>
          <a:xfrm>
            <a:off x="169913" y="2634908"/>
            <a:ext cx="6341531" cy="1002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lt-LT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ažniausi</a:t>
            </a:r>
            <a:r>
              <a:rPr lang="lt-LT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klaid</a:t>
            </a:r>
            <a:r>
              <a:rPr lang="lt-LT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band</a:t>
            </a:r>
            <a:r>
              <a:rPr lang="lt-LT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grūdinti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vaikus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rūdinti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utį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norėti ir sutarti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tėveliai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kitaip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kyla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daug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tarpusavio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konfliktų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Taip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svarbu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suvokti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rezultatai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bus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matomi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palaipsniui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grūdinimosi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vyksta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palaipsniui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tėveliai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apsišarvuoti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kantrybe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B</a:t>
            </a:r>
            <a:r>
              <a:rPr lang="lt-LT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ūtinai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reikia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nebijoti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konsultuotis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gydančiu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gydytoju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kiekvienas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individualus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turėti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savo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specifiką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Vienaip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grūdinamas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kitaip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turintis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sveikatos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67E0FA-1519-4DED-A7BA-AAEA1ACFA08C}"/>
              </a:ext>
            </a:extLst>
          </p:cNvPr>
          <p:cNvSpPr/>
          <p:nvPr/>
        </p:nvSpPr>
        <p:spPr>
          <a:xfrm>
            <a:off x="169913" y="3732234"/>
            <a:ext cx="6537804" cy="848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125"/>
              </a:spcAft>
            </a:pP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Kuo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gresia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perdėta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mylinčių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tėvų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apsauga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kai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tėvai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stengiasi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vaiką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auginti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šiltnamio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sąlygomis</a:t>
            </a:r>
            <a:r>
              <a:rPr lang="en-US" sz="1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lt-LT" sz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125"/>
              </a:spcAft>
            </a:pPr>
            <a:r>
              <a:rPr lang="lt-LT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Pirmiausia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tokio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vaiko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imuninė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būna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silpna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dėl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bet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koks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kontaktas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sergančiuoju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aplinkos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pasikeitimas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baigiasi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Tokie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vaikučiai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daug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jėgų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skiria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kovai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ligomis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todėl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lėčiau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vystosi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tampa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uždaresni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sunkiau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bendrauja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aplinkiniais</a:t>
            </a:r>
            <a:r>
              <a:rPr lang="en-US" sz="1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DA8DB5-88DD-4D0F-B0CF-2F54F2B7B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232" y="731842"/>
            <a:ext cx="2882855" cy="190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28101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381</TotalTime>
  <Words>1337</Words>
  <Application>Microsoft Office PowerPoint</Application>
  <PresentationFormat>A4 formatas (210x297 mm)</PresentationFormat>
  <Paragraphs>48</Paragraphs>
  <Slides>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Times New Roman</vt:lpstr>
      <vt:lpstr>„Office“ tema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</dc:title>
  <dc:creator>Sveikatos-biuras Sveikatos-biuras</dc:creator>
  <cp:lastModifiedBy>Sveikatos-biuras Sveikatos-biuras</cp:lastModifiedBy>
  <cp:revision>9</cp:revision>
  <dcterms:created xsi:type="dcterms:W3CDTF">2024-05-29T12:43:26Z</dcterms:created>
  <dcterms:modified xsi:type="dcterms:W3CDTF">2024-05-30T05:58:53Z</dcterms:modified>
</cp:coreProperties>
</file>