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634" y="-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730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844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95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279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058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495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02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0540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lt-LT" dirty="0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232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241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2969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CA1C7-7B90-4476-8023-681059766387}" type="datetimeFigureOut">
              <a:rPr lang="en-US" smtClean="0"/>
              <a:t>11/28/2023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C2772-F34E-4315-BBFC-09D31BD4BD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02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vulinija.lt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C9E2EE2-BB05-817C-42C9-EC83AB09C8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1899" y="106612"/>
            <a:ext cx="4076702" cy="634447"/>
          </a:xfrm>
        </p:spPr>
        <p:txBody>
          <a:bodyPr>
            <a:noAutofit/>
          </a:bodyPr>
          <a:lstStyle/>
          <a:p>
            <a:r>
              <a:rPr lang="en-US" sz="1600" b="1" dirty="0"/>
              <a:t>Smurto</a:t>
            </a:r>
            <a:r>
              <a:rPr lang="en-US" sz="1600" b="1" dirty="0"/>
              <a:t> </a:t>
            </a:r>
            <a:r>
              <a:rPr lang="en-US" sz="1600" b="1" dirty="0"/>
              <a:t>prieš</a:t>
            </a:r>
            <a:r>
              <a:rPr lang="en-US" sz="1600" b="1" dirty="0"/>
              <a:t> </a:t>
            </a:r>
            <a:r>
              <a:rPr lang="en-US" sz="1600" b="1" dirty="0"/>
              <a:t>vaikus</a:t>
            </a:r>
            <a:r>
              <a:rPr lang="en-US" sz="1600" b="1" dirty="0"/>
              <a:t> </a:t>
            </a:r>
            <a:r>
              <a:rPr lang="en-US" sz="1600" b="1" dirty="0"/>
              <a:t>prevencija</a:t>
            </a:r>
            <a:r>
              <a:rPr lang="lt-LT" sz="1600" dirty="0"/>
              <a:t/>
            </a:r>
            <a:br>
              <a:rPr lang="lt-LT" sz="1600" dirty="0"/>
            </a:br>
            <a:r>
              <a:rPr lang="lt-LT" sz="800" dirty="0"/>
              <a:t/>
            </a:r>
            <a:br>
              <a:rPr lang="lt-LT" sz="800" dirty="0"/>
            </a:br>
            <a:r>
              <a:rPr lang="lt-LT" sz="1600" dirty="0"/>
              <a:t/>
            </a:r>
            <a:br>
              <a:rPr lang="lt-LT" sz="1600" dirty="0"/>
            </a:br>
            <a:endParaRPr lang="en-US" sz="800" dirty="0"/>
          </a:p>
        </p:txBody>
      </p:sp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FCB5C32D-96B7-57C6-E384-83908A1720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965" y="8979189"/>
            <a:ext cx="899873" cy="8380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6D67C35-CDBB-1D81-BE9F-58CD51F99B14}"/>
              </a:ext>
            </a:extLst>
          </p:cNvPr>
          <p:cNvSpPr txBox="1"/>
          <p:nvPr/>
        </p:nvSpPr>
        <p:spPr>
          <a:xfrm>
            <a:off x="2152650" y="9628210"/>
            <a:ext cx="4984750" cy="2240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Parengė visuomenės sveikatos specialistė Rita </a:t>
            </a: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Kleinauskienė</a:t>
            </a:r>
            <a:r>
              <a:rPr lang="lt-LT" sz="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remiantis ULAC medžiaga</a:t>
            </a:r>
            <a:endParaRPr lang="en-US" sz="8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1D8348-3C7E-474B-9E87-7CC4614F0F75}"/>
              </a:ext>
            </a:extLst>
          </p:cNvPr>
          <p:cNvSpPr/>
          <p:nvPr/>
        </p:nvSpPr>
        <p:spPr>
          <a:xfrm>
            <a:off x="61086" y="1614326"/>
            <a:ext cx="6527799" cy="1225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tai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tyčinis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jėgos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panaudojimas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siekiant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sužeisti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įbauginti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neigiamai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paveikti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pasekmes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sutrikdoma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sveikata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normali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raida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sukeliamas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skausmas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pavojus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gyvybei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pažeminama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garbė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orumas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labai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skiriasi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nuo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drausminimo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Drausminimo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metu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sąmoningai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naudojamos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auklėjimo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priemonės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tikslas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išmokyti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tam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tikrų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socialiai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priimtinų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elgesio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būdų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Auklėjimas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be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labai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didelis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nuoseklumo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išradingumo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reikalaujantis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darbas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darbų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reikia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nuolat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mokytis</a:t>
            </a:r>
            <a:r>
              <a:rPr lang="lt-LT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teisių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apsaugos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pagrindų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įstatyme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išskirtos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keturios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prieš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formos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psichologinis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seksualinis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nepriežiūra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lt-LT" sz="8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E4A0FD-40FE-42D3-9360-76802147A92D}"/>
              </a:ext>
            </a:extLst>
          </p:cNvPr>
          <p:cNvSpPr/>
          <p:nvPr/>
        </p:nvSpPr>
        <p:spPr>
          <a:xfrm>
            <a:off x="61085" y="2835332"/>
            <a:ext cx="6534150" cy="826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Psichologinis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menkinimas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žeminimas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tyčiojimasis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pravardžiavimas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rėkimas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nevaldomas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pykčio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išliejimas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Toks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suaugusiųjų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žodinis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elgesys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žeidžia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skaudina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nuvertina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pakerta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savivertę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auga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nuolat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patirdamas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pažeminimą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pasitikėjimui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savimi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kitais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padaroma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sunkiai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atitaisoma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žala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Gilus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skausmas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neteisybės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jausmas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kreipti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priešinimąsi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taisyklių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daiktų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laužymą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siekį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kerštauti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tokiu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būdu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atstatyti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teisingumą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Arba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išmokyti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tapti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tarsi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nematomu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siekiančiu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prasmukti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neužkliūti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išvengti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kasdienės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neigiamos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emocinės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lavinos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galvos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2553F5-642B-4D75-9DF8-9A43C90CF6E6}"/>
              </a:ext>
            </a:extLst>
          </p:cNvPr>
          <p:cNvSpPr/>
          <p:nvPr/>
        </p:nvSpPr>
        <p:spPr>
          <a:xfrm>
            <a:off x="61084" y="3660116"/>
            <a:ext cx="6527798" cy="1271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Fizinis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dažniausiai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palieka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žymes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 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kūno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Jos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paprastai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skiriasi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nuo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mėlynių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nubrozdinimų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kūno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atsiranda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vaikystei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būdingo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aplinkos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galimybių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tyrinėjimo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ypač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judresnis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Dažniausia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lydimas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psichologinio,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atvirkščiai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psichologinio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išauga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Viena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bausmių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vaikams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taikymo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priežasčių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žinių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gebėjimų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trūkumas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nesuvokimas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galima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tinkamai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išauklėti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Tėvais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tampama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gimus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kūdikiui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bet tai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dar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nereiškia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iškart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Daugelis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susiduria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iššūkiu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kai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vienam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vaikui</a:t>
            </a:r>
            <a:r>
              <a:rPr lang="en-US" sz="900" kern="100" dirty="0" smtClean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veikęs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auklėjimo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būdas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antram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nebeveikia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tad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nuolat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iškyla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poreikis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mokytis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vis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naujų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dalykų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susijusių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tėvyste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Šiandien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žinome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mušamas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gąsdinamas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užgniaužia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emocijas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tačiau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vėliau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prievarta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užgniaužtos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emocijos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vis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tiek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prasiveržia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dažniausia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žmogui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žalingu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būdu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Pirmiausia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tėvams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labai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svarbu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mokėti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pažinti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valdyti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pyktį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silpnybės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akimirkomis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neišlieti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jo ant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vaikų.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0573DE-9E75-4FF8-8A9E-EEA40612332B}"/>
              </a:ext>
            </a:extLst>
          </p:cNvPr>
          <p:cNvSpPr/>
          <p:nvPr/>
        </p:nvSpPr>
        <p:spPr>
          <a:xfrm>
            <a:off x="61085" y="4947067"/>
            <a:ext cx="652779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Seksualinis</a:t>
            </a: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smurtas</a:t>
            </a: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prieš</a:t>
            </a: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vaiką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tvirkinimas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kitokie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veiksmai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prieš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vaiką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kuriais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siekiama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patirti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seksualinį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pasitenkinimą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arba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gauti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pelno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seksualinių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jomis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susijusių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paslaugų.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Tokie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veiksmai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paprastai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sutrikdo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normalią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vaiko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raidą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sužaloti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jo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asmenybės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vystymąsi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iškreipti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artumo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meilės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sampratą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Seksualinė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prievarta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dažniausiai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vaikų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patiriama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jam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pažįstamų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artimų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žmonių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Būtent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todėl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trukti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labai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ilgai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nepastebėta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Europos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statistikos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skaičiai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rodo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jog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iki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pilnametystės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vienas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penkių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vaikų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patiria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seksualinę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prievartą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ir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tik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nedidelė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dalis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atvejų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apskritai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atskleidžiami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Seksualinis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smurtas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prieš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vaiką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nusikaltimas</a:t>
            </a:r>
            <a:r>
              <a:rPr lang="en-US" sz="9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lt-LT" sz="9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2C5342-B4CA-4A92-B76E-E7D884160301}"/>
              </a:ext>
            </a:extLst>
          </p:cNvPr>
          <p:cNvSpPr/>
          <p:nvPr/>
        </p:nvSpPr>
        <p:spPr>
          <a:xfrm>
            <a:off x="61085" y="5805295"/>
            <a:ext cx="6527800" cy="53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Nepriežiūra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- tai 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raidos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poreikių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netenkinimas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Apleistumas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nepriežiūra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smurtas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įvardijamas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ne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tada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neturi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pakankamai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finansų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patenkinti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poreikių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o kai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tėvams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visiškai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nerūpi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Nepriežiūros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atveju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fiziniai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psichologiniai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poreikiai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ilgai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netenkinami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dėl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kyla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reali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grėsmė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pilnaverčiam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vystymuisi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funkcionavimui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F79834-CAF2-48A9-9EB0-ED0D67B45981}"/>
              </a:ext>
            </a:extLst>
          </p:cNvPr>
          <p:cNvSpPr/>
          <p:nvPr/>
        </p:nvSpPr>
        <p:spPr>
          <a:xfrm>
            <a:off x="61085" y="6394974"/>
            <a:ext cx="6527799" cy="2616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tėvams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užauginti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psichologiškai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sveiką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gerą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žmogų</a:t>
            </a:r>
            <a:r>
              <a:rPr lang="en-US" sz="9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Geras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psichologinių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poreikių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tenkinimas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sąlygos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užaugti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asmenybei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Mokykime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susivokti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savyje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kas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jausmai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vadinami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kas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mintys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atskirti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vieną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nuo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bendrauti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kalbėti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klausytis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išreikšti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save,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suprastų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sakyti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„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 ar „ne“,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apginti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save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nesužeisti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kaip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taikiai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spręsti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konfliktus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Visa tai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vyksta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kasdien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bendraujant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tik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įsivardinkime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koks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yra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mūsų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ryšys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kokio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ryšio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norėtume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galime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padaryti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dėl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Verta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atsakyti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į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klausimus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praleidžiu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pakankamai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Ar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leidžiu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jam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pasijausti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reikšmingu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Ar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leidžiu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pačiam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priimti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sprendimus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Susitariu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įsakinėju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reikalauju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vaikais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turite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tam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tikras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ribas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nuosekliai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laikotės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turite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ritualus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prieš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miegą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padeda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nusiraminti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arba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praleisti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šiek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tiek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laiko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kartu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klausotės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vaiko, kai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kalba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priimate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visais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jausmais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galite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atlaikyti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nepaklusnumas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jam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nebus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būdingas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Kartais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stiprios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emocijos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gali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reikšti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kad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išgyvena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įtampą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Geriausias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būdas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sumažinti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pokalbis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dialogas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tarp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vaikų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vykti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nuolat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Nederamas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elgesys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pasekmes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bet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turi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priežastis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kurių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pamiršta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paieškoti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savo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elgesyje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Nurimus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būtina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pasikalbėti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taikiai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derėtis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ieškoti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rasti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bendrą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sprendimą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Pamačius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kitus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suaugusiuosius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netinkamai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elgiantis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vaiku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būtina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įsikišti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nelikti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abejingiems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Būna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situacijų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kai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kyla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grėsmė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vaiko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sveikatai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gal net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gyvybei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ypač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jei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suaugusysis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akivaizdžiai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neblaivus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ar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apsvaigęs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nuo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narkotinių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medžiagų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tai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pranešti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policijai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tiesiog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privaloma</a:t>
            </a:r>
            <a:r>
              <a:rPr lang="en-US" sz="9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lt-LT" sz="9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28797D3-CFA0-4630-A892-2A783DEA3CAB}"/>
              </a:ext>
            </a:extLst>
          </p:cNvPr>
          <p:cNvSpPr/>
          <p:nvPr/>
        </p:nvSpPr>
        <p:spPr>
          <a:xfrm>
            <a:off x="64583" y="9093459"/>
            <a:ext cx="5768382" cy="458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Tėvams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pagalbą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teikia</a:t>
            </a:r>
            <a:endParaRPr lang="lt-LT" sz="8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„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Tėvų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linija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 darbo 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dienomis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nuo 17 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iki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21 val. 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nemokamos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tėvų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konsultacijos</a:t>
            </a:r>
            <a:r>
              <a:rPr lang="en-US" sz="800" b="1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tel. nr. 8 800 900 12 </a:t>
            </a:r>
            <a:r>
              <a:rPr lang="en-US" sz="800" b="1" u="sng" kern="100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www.tevulinija.lt</a:t>
            </a:r>
            <a:endParaRPr lang="lt-LT" sz="800" b="1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18797B8-3AA4-4338-BD3B-586AA1E14F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550" y="286297"/>
            <a:ext cx="1930400" cy="128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09357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„Office“ 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„Office“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„Office“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380</TotalTime>
  <Words>874</Words>
  <Application>Microsoft Office PowerPoint</Application>
  <PresentationFormat>A4 formatas (210 x 297 mm)</PresentationFormat>
  <Paragraphs>14</Paragraphs>
  <Slides>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3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„Office“ tema</vt:lpstr>
      <vt:lpstr>Smurto prieš vaikus prevencija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Spalio m4n publikac</dc:title>
  <dc:creator>Sveikatos-biuras Sveikatos-biuras</dc:creator>
  <cp:lastModifiedBy>Asus</cp:lastModifiedBy>
  <cp:revision>21</cp:revision>
  <cp:lastPrinted>2023-11-10T08:05:04Z</cp:lastPrinted>
  <dcterms:created xsi:type="dcterms:W3CDTF">2023-10-10T07:45:35Z</dcterms:created>
  <dcterms:modified xsi:type="dcterms:W3CDTF">2023-11-28T09:39:41Z</dcterms:modified>
</cp:coreProperties>
</file>