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</p:sldIdLst>
  <p:sldSz cx="6858000" cy="9906000" type="A4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9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546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7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0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44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17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67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025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2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65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8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BA88A-1F39-47D2-B4A4-BAB0B5A4EDF3}" type="datetimeFigureOut">
              <a:rPr lang="en-US" smtClean="0"/>
              <a:t>9/26/2023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09458-F389-4B45-9DEA-ED6F9A550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95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04287A-E457-C522-45B7-5E4132323425}"/>
              </a:ext>
            </a:extLst>
          </p:cNvPr>
          <p:cNvSpPr txBox="1"/>
          <p:nvPr/>
        </p:nvSpPr>
        <p:spPr>
          <a:xfrm>
            <a:off x="1603644" y="210386"/>
            <a:ext cx="40425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Saugokime</a:t>
            </a:r>
            <a:r>
              <a:rPr lang="en-US" sz="2400" b="1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savo</a:t>
            </a:r>
            <a:r>
              <a:rPr lang="en-US" sz="2400" b="1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100" dirty="0" err="1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širdį</a:t>
            </a:r>
            <a:r>
              <a:rPr lang="en-US" sz="2400" b="1" kern="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400" b="1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33EF59-1433-992F-32A3-D107D3FD3DA3}"/>
              </a:ext>
            </a:extLst>
          </p:cNvPr>
          <p:cNvSpPr txBox="1"/>
          <p:nvPr/>
        </p:nvSpPr>
        <p:spPr>
          <a:xfrm>
            <a:off x="372888" y="3387700"/>
            <a:ext cx="6125685" cy="1565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Aukštas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cholesterolio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kiekis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padidėjęs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kraujospūdis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siejamas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vyresnio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amžiaus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žmonėmis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tačiau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širdies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kraujagyslių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ligos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vejasi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vis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jaunesnio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amžiaus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sveikai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atrodančius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žmones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nekreipiamas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dėmesys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pagrindinius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organizmo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siunčiamus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signalus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nesitikrinama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sveikata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tai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dideliu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greičiu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artėjama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link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katastrofos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Tokių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atvejų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galima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išvengti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tik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privalome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laikytis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keleto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taisyklių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1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80DDA1-8D6C-A1A6-FFD8-5CC5BF5C973A}"/>
              </a:ext>
            </a:extLst>
          </p:cNvPr>
          <p:cNvSpPr txBox="1"/>
          <p:nvPr/>
        </p:nvSpPr>
        <p:spPr>
          <a:xfrm>
            <a:off x="320367" y="4692235"/>
            <a:ext cx="6230728" cy="11700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  <a:spcAft>
                <a:spcPts val="800"/>
              </a:spcAft>
            </a:pP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Stebėti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kraujo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spaudimą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Arterinis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kraujo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spaudimas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didelis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kraujagyslių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ligų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rizikos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veiksnys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jam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padidėjus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išsiplečia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aorta,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įvyksta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įvairūs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plyšimai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vėliau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sekti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daug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įvairių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ligų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Tie,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padidintą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arterinį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kraujo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spaudimą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kartus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dažniau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serga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miokardo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infarktu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insultu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10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dažniau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Spaudimą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reikia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pasimatuoti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kartus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jeigu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kraujo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spaudimas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padidėjęs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daugiau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140/90),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turime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jį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gydyti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pradžių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koreguojami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rizikos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veiksniai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sudėliojant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poilsio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režimą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numetant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svorio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pakoreguojant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mitybą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nepavyksta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gydyti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reikia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vaistais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915E47-D16D-9402-7528-D4C86C0EDE1C}"/>
              </a:ext>
            </a:extLst>
          </p:cNvPr>
          <p:cNvSpPr txBox="1"/>
          <p:nvPr/>
        </p:nvSpPr>
        <p:spPr>
          <a:xfrm>
            <a:off x="104506" y="5961692"/>
            <a:ext cx="6347094" cy="207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just">
              <a:lnSpc>
                <a:spcPct val="107000"/>
              </a:lnSpc>
              <a:spcAft>
                <a:spcPts val="800"/>
              </a:spcAft>
            </a:pP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maitintis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Mūsų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sveikata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priklauso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paveldėtų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tai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turėtume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įvertinti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mūsų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seneliai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sirgo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širdies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ligomis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Tokiu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atveju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turėtume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budresni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Derėtų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gerokai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sumažinti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cukraus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druskos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krakmolo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kiekį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komponentai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vadinami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„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keturiais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baltais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drambliais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dėl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vartojimo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mūsų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organizmas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tikrai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nepad</a:t>
            </a:r>
            <a:r>
              <a:rPr lang="lt-LT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ėkos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žmogus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antsvorio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jį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sureguliavus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numetus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bent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kilogramus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arterinis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kraujo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spaudimas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iškart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šiek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tiek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sumažės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Taip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pat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sumažės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vartosime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mažiau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kofeino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daugiau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trys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puodeliai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kavos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daug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Pavyzdžiui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kasdien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galėtume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suvalgyti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 5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porcijas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vaisių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daržovių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Viena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porcija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santykinis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produkto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kiekis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obuolys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kriaušė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apelsinas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apie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100 g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salotų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Pasaulio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sveikatos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organizacija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rekomenduoja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suvalgyti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bent po 400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gramų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įvairių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daržovių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išskyrus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bulves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Moksliniais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tyrimais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nustatyta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taip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maitinasi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tik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apie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 proc.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Lietuvos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gyventojų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EB547-BCA9-FE1F-5889-84C474E98003}"/>
              </a:ext>
            </a:extLst>
          </p:cNvPr>
          <p:cNvSpPr txBox="1"/>
          <p:nvPr/>
        </p:nvSpPr>
        <p:spPr>
          <a:xfrm>
            <a:off x="313636" y="8136846"/>
            <a:ext cx="6125685" cy="1532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  <a:spcAft>
                <a:spcPts val="800"/>
              </a:spcAft>
              <a:tabLst>
                <a:tab pos="1130300" algn="l"/>
              </a:tabLst>
            </a:pP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fiziškai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aktyviems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Pasivaikščiojimas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Pagelbėti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kitaip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leidžiamas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laisvalaikis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Pavyzdžiui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tereikia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daugiau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judėti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Rekomenduojama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kasdien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pasivaikščioti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nueiti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daugiau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 km.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pėsčiomis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Kaip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alternatyvą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specialistai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siūlo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ėjimą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kartais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pakeisti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vidutinio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intensyvumo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veikla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trukmė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turėtų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bent 30 min. 80 proc.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priešlaikinių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mirčių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širdies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ligų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insulto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galima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išvengti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kontroliuojami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pagrindiniai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rizikos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veiksniai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rūkymas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nesveika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mityba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fizinio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aktyvumo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stoka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Norėdami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privalome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dėti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pastangas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daryti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tai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sąmoningai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nuosekliai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kiekvieną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Vienos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taisyklių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laikymasis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laukiamų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rezultatų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nesuteiks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aktyvumas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būtinas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6942D2E7-3928-59EC-AB59-22F642CF7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644" y="1008467"/>
            <a:ext cx="3209656" cy="2140841"/>
          </a:xfrm>
          <a:prstGeom prst="rect">
            <a:avLst/>
          </a:prstGeom>
        </p:spPr>
      </p:pic>
      <p:sp>
        <p:nvSpPr>
          <p:cNvPr id="10" name="Stačiakampis 9">
            <a:extLst>
              <a:ext uri="{FF2B5EF4-FFF2-40B4-BE49-F238E27FC236}">
                <a16:creationId xmlns:a16="http://schemas.microsoft.com/office/drawing/2014/main" id="{BD030777-AB71-2098-D533-48ACA852BA91}"/>
              </a:ext>
            </a:extLst>
          </p:cNvPr>
          <p:cNvSpPr/>
          <p:nvPr/>
        </p:nvSpPr>
        <p:spPr>
          <a:xfrm flipH="1">
            <a:off x="320365" y="4692235"/>
            <a:ext cx="6347093" cy="117006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F486BD7B-59AC-C012-BAD9-84D49F290004}"/>
              </a:ext>
            </a:extLst>
          </p:cNvPr>
          <p:cNvSpPr/>
          <p:nvPr/>
        </p:nvSpPr>
        <p:spPr>
          <a:xfrm>
            <a:off x="320365" y="5961692"/>
            <a:ext cx="6223999" cy="2075761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id="{B6BCD4CC-4003-48BD-884D-FE6B27654C14}"/>
              </a:ext>
            </a:extLst>
          </p:cNvPr>
          <p:cNvSpPr/>
          <p:nvPr/>
        </p:nvSpPr>
        <p:spPr>
          <a:xfrm>
            <a:off x="320365" y="8136846"/>
            <a:ext cx="6118956" cy="1532343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7413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6484AC-DDDA-0320-AC23-B7937209B1FC}"/>
              </a:ext>
            </a:extLst>
          </p:cNvPr>
          <p:cNvSpPr txBox="1"/>
          <p:nvPr/>
        </p:nvSpPr>
        <p:spPr>
          <a:xfrm>
            <a:off x="302276" y="379288"/>
            <a:ext cx="6407687" cy="1532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rtl="0">
              <a:lnSpc>
                <a:spcPct val="107000"/>
              </a:lnSpc>
              <a:spcAft>
                <a:spcPts val="800"/>
              </a:spcAft>
              <a:tabLst>
                <a:tab pos="1130300" algn="l"/>
              </a:tabLst>
            </a:pP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fiziškai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aktyviems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Pasivaikščiojimas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Pagelbėti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kitaip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leidžiamas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laisvalaikis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Pavyzdžiui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tereikia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daugiau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judėti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Rekomenduojama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kasdien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pasivaikščioti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nueiti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daugiau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 km.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pėsčiomis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Kaip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alternatyvą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specialistai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siūlo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ėjimą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kartais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pakeisti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vidutinio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intensyvumo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veikla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trukmė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turėtų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bent 30 min. 80 proc.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priešlaikinių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mirčių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širdies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ligų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insulto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galima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išvengti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kontroliuojami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pagrindiniai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rizikos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veiksniai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rūkymas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nesveika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mityba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fizinio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aktyvumo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stoka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Norėdami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privalome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dėti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pastangas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daryti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tai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sąmoningai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nuosekliai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kiekvieną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dieną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Vienos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dienos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taisyklių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laikymasis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laukiamų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rezultatų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nesuteiks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Fizinis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aktyvumas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1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būtinas</a:t>
            </a:r>
            <a:r>
              <a:rPr lang="en-US" sz="11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422EEA-DF48-2380-A4ED-99A870B0CAD6}"/>
              </a:ext>
            </a:extLst>
          </p:cNvPr>
          <p:cNvSpPr txBox="1"/>
          <p:nvPr/>
        </p:nvSpPr>
        <p:spPr>
          <a:xfrm>
            <a:off x="68473" y="2040446"/>
            <a:ext cx="6641490" cy="1268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just">
              <a:lnSpc>
                <a:spcPct val="107000"/>
              </a:lnSpc>
              <a:spcAft>
                <a:spcPts val="800"/>
              </a:spcAft>
              <a:tabLst>
                <a:tab pos="1130300" algn="l"/>
              </a:tabLst>
            </a:pP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Tinkamai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ilsėtis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Itin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svarbią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reikšmę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turi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poilsis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Svarbu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suderinti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darbo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laisvalaikio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režimą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pakankamai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laiko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skirti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miegui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Streso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gyvenime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negalime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išvengti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bet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galime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jį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nugalėti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įvairiais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pomėgiais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Teigiamos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emocijos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visada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sukelia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tam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tikrą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atsipalaidavimą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Dabar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gyvename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itin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aktyvų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gyvenimą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naujos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informacinės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technologijos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mums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neleidžia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atsipalaiduoti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tadėl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nekreipdami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dėmesio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gyvenimo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būdą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savijautą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judame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link </a:t>
            </a:r>
            <a:r>
              <a:rPr lang="en-US" sz="1200" kern="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katastrofos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05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BB49C-97CB-D3CF-0A33-3A8D02C99633}"/>
              </a:ext>
            </a:extLst>
          </p:cNvPr>
          <p:cNvSpPr txBox="1"/>
          <p:nvPr/>
        </p:nvSpPr>
        <p:spPr>
          <a:xfrm>
            <a:off x="302276" y="3437365"/>
            <a:ext cx="62699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Laiku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atpažinti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infarktą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Žmogus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gali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nujausti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kad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artėja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miokardo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infarktas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Labai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svarbu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įsiminti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simptomus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ir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žinoti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daryti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jie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pradeda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apimti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kūną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Rizikos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grupėje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–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žmonės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kuriems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virš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40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50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metų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Dauguma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mano,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kad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skausmas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yra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laikinas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dalykas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kuris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praeis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savaime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nekreipia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dėmesio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į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šį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skausmą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lydintį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šaltą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prakaitą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Ištikus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miokardo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infarktui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svarbiausia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laiku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kreiptis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medikų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pagalbos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Per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pirmąsias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dvi–tris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valandas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nuo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širdies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smūgio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pradžios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suteikta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profesionali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medicinos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pagalba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gali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išgelbėti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gyvybę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kone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kiekvienam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pacientui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fizinio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aktyvumo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metu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atsirado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skausmas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jis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–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krūtinėje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lydimas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mirties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baimės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radijuojantis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į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kaklą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už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krūtinkaulio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jums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derėtų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važiuoti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į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skubios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medicinos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pagalbos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skyrių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arba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kviesti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greitąją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pagalbą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Kuo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mažiau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laiko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bus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praėję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nuo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skausmų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pradžios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tuo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didesnė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tikimybė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atverti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kraujagyslę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ir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išsaugoti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širdies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raumenį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Taip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išgelbstima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ligonio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gyvybė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išvengiama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invalidumo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b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9BB749-CC03-7CBC-8A86-7905DA1205CF}"/>
              </a:ext>
            </a:extLst>
          </p:cNvPr>
          <p:cNvSpPr txBox="1"/>
          <p:nvPr/>
        </p:nvSpPr>
        <p:spPr>
          <a:xfrm>
            <a:off x="302276" y="5745688"/>
            <a:ext cx="63461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Laiku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atpažinti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insultą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Prieširdžių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virpėjimas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yra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pavojingas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tuo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kad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dažnai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sutrikus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širdies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ritmui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nevartojant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kraują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skystinančių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vaistų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pacientus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ištinka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insultas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žmogus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kuriam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diagnozuoti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širdies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ritmo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sutrikimai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nesigydo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nenaudoja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kraują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skystinančių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vaistų</a:t>
            </a:r>
            <a:r>
              <a:rPr lang="lt-LT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lt-LT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esant tokiam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atveju</a:t>
            </a:r>
            <a:r>
              <a:rPr lang="lt-LT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insulto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tikimybė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–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trečdaliu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didesnė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Insultų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būtų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galima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išvengti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žmonės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vartotų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vaistus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žmogus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trumpam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laikui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prarado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sąmonę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pajuto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kad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viena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ranka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koja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silpnesnė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atsirado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veido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paralyžius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kalba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pasidarė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nerišli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tokie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sutrikimai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laikomi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pagrindiniais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insulto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simptomais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kurie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pasireiškia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maždaug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80 proc.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visų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susirgusi</a:t>
            </a:r>
            <a:r>
              <a:rPr lang="lt-LT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ų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tuomet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reikia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kuo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greičiau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kreiptis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į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skubios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pagalbos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skyrių</a:t>
            </a:r>
            <a: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tel.112. </a:t>
            </a:r>
            <a:br>
              <a:rPr lang="en-U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n-US" sz="1200" dirty="0"/>
          </a:p>
        </p:txBody>
      </p:sp>
      <p:sp>
        <p:nvSpPr>
          <p:cNvPr id="8" name="Stačiakampis 7">
            <a:extLst>
              <a:ext uri="{FF2B5EF4-FFF2-40B4-BE49-F238E27FC236}">
                <a16:creationId xmlns:a16="http://schemas.microsoft.com/office/drawing/2014/main" id="{26D5292E-2066-DFFB-3ACB-43551F131A5E}"/>
              </a:ext>
            </a:extLst>
          </p:cNvPr>
          <p:cNvSpPr/>
          <p:nvPr/>
        </p:nvSpPr>
        <p:spPr>
          <a:xfrm>
            <a:off x="302276" y="379288"/>
            <a:ext cx="6407687" cy="1532343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čiakampis 8">
            <a:extLst>
              <a:ext uri="{FF2B5EF4-FFF2-40B4-BE49-F238E27FC236}">
                <a16:creationId xmlns:a16="http://schemas.microsoft.com/office/drawing/2014/main" id="{CE30ED02-97EE-7A8D-EF1C-C15F1AD83A13}"/>
              </a:ext>
            </a:extLst>
          </p:cNvPr>
          <p:cNvSpPr/>
          <p:nvPr/>
        </p:nvSpPr>
        <p:spPr>
          <a:xfrm>
            <a:off x="302276" y="2022622"/>
            <a:ext cx="6407687" cy="1347111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čiakampis 9">
            <a:extLst>
              <a:ext uri="{FF2B5EF4-FFF2-40B4-BE49-F238E27FC236}">
                <a16:creationId xmlns:a16="http://schemas.microsoft.com/office/drawing/2014/main" id="{AE2D04FD-B42A-97E1-C2AA-405ED55FCC51}"/>
              </a:ext>
            </a:extLst>
          </p:cNvPr>
          <p:cNvSpPr/>
          <p:nvPr/>
        </p:nvSpPr>
        <p:spPr>
          <a:xfrm>
            <a:off x="310743" y="3480724"/>
            <a:ext cx="6407687" cy="2115743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čiakampis 10">
            <a:extLst>
              <a:ext uri="{FF2B5EF4-FFF2-40B4-BE49-F238E27FC236}">
                <a16:creationId xmlns:a16="http://schemas.microsoft.com/office/drawing/2014/main" id="{36DDAFDB-0014-CE76-A10E-9946D9AD5978}"/>
              </a:ext>
            </a:extLst>
          </p:cNvPr>
          <p:cNvSpPr/>
          <p:nvPr/>
        </p:nvSpPr>
        <p:spPr>
          <a:xfrm>
            <a:off x="302276" y="5782439"/>
            <a:ext cx="6407687" cy="1532343"/>
          </a:xfrm>
          <a:prstGeom prst="rect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C6322F2C-D5E0-2C8F-18D5-9E63A1B47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237" y="7931043"/>
            <a:ext cx="1471213" cy="13701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C20AC01-242D-3C58-0753-C49B715CE03C}"/>
              </a:ext>
            </a:extLst>
          </p:cNvPr>
          <p:cNvSpPr txBox="1"/>
          <p:nvPr/>
        </p:nvSpPr>
        <p:spPr>
          <a:xfrm>
            <a:off x="85406" y="8786450"/>
            <a:ext cx="5162420" cy="549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Parengė visuomenės sveikatos specialistė Rita </a:t>
            </a:r>
            <a:r>
              <a:rPr lang="lt-LT" sz="1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Kleinauskienė</a:t>
            </a:r>
            <a:r>
              <a:rPr lang="lt-L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remiantis SMLPC medžiaga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348364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141</TotalTime>
  <Words>888</Words>
  <Application>Microsoft Office PowerPoint</Application>
  <PresentationFormat>A4 formatas (210x297 mm)</PresentationFormat>
  <Paragraphs>11</Paragraphs>
  <Slides>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„Office“ tema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Sveikatos-biuras Sveikatos-biuras</dc:creator>
  <cp:lastModifiedBy>Sveikatos-biuras Sveikatos-biuras</cp:lastModifiedBy>
  <cp:revision>2</cp:revision>
  <cp:lastPrinted>2023-09-26T10:38:53Z</cp:lastPrinted>
  <dcterms:created xsi:type="dcterms:W3CDTF">2023-09-25T20:10:06Z</dcterms:created>
  <dcterms:modified xsi:type="dcterms:W3CDTF">2023-09-26T10:41:08Z</dcterms:modified>
</cp:coreProperties>
</file>