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906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2" d="100"/>
          <a:sy n="62" d="100"/>
        </p:scale>
        <p:origin x="184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avadinimo skaidr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B5821D6-9431-32DF-8C2E-D6477F9AFF17}"/>
              </a:ext>
            </a:extLst>
          </p:cNvPr>
          <p:cNvSpPr>
            <a:spLocks noGrp="1"/>
          </p:cNvSpPr>
          <p:nvPr>
            <p:ph type="ctrTitle"/>
          </p:nvPr>
        </p:nvSpPr>
        <p:spPr>
          <a:xfrm>
            <a:off x="857250" y="1621191"/>
            <a:ext cx="5143500" cy="3448756"/>
          </a:xfrm>
        </p:spPr>
        <p:txBody>
          <a:bodyPr anchor="b"/>
          <a:lstStyle>
            <a:lvl1pPr algn="ctr">
              <a:defRPr sz="8666"/>
            </a:lvl1pPr>
          </a:lstStyle>
          <a:p>
            <a:r>
              <a:rPr lang="lt-LT"/>
              <a:t>Spustelėję redaguokite stilių</a:t>
            </a:r>
            <a:endParaRPr lang="en-US"/>
          </a:p>
        </p:txBody>
      </p:sp>
      <p:sp>
        <p:nvSpPr>
          <p:cNvPr id="3" name="Antrinis pavadinimas 2">
            <a:extLst>
              <a:ext uri="{FF2B5EF4-FFF2-40B4-BE49-F238E27FC236}">
                <a16:creationId xmlns:a16="http://schemas.microsoft.com/office/drawing/2014/main" id="{9E3AA7AE-5B51-E6AB-5DC2-0041B5E0A9BE}"/>
              </a:ext>
            </a:extLst>
          </p:cNvPr>
          <p:cNvSpPr>
            <a:spLocks noGrp="1"/>
          </p:cNvSpPr>
          <p:nvPr>
            <p:ph type="subTitle" idx="1"/>
          </p:nvPr>
        </p:nvSpPr>
        <p:spPr>
          <a:xfrm>
            <a:off x="857250" y="5202944"/>
            <a:ext cx="5143500" cy="2391656"/>
          </a:xfrm>
        </p:spPr>
        <p:txBody>
          <a:bodyPr/>
          <a:lstStyle>
            <a:lvl1pPr marL="0" indent="0" algn="ctr">
              <a:buNone/>
              <a:defRPr sz="3467"/>
            </a:lvl1pPr>
            <a:lvl2pPr marL="660380" indent="0" algn="ctr">
              <a:buNone/>
              <a:defRPr sz="2889"/>
            </a:lvl2pPr>
            <a:lvl3pPr marL="1320759" indent="0" algn="ctr">
              <a:buNone/>
              <a:defRPr sz="2600"/>
            </a:lvl3pPr>
            <a:lvl4pPr marL="1981139" indent="0" algn="ctr">
              <a:buNone/>
              <a:defRPr sz="2311"/>
            </a:lvl4pPr>
            <a:lvl5pPr marL="2641519" indent="0" algn="ctr">
              <a:buNone/>
              <a:defRPr sz="2311"/>
            </a:lvl5pPr>
            <a:lvl6pPr marL="3301898" indent="0" algn="ctr">
              <a:buNone/>
              <a:defRPr sz="2311"/>
            </a:lvl6pPr>
            <a:lvl7pPr marL="3962278" indent="0" algn="ctr">
              <a:buNone/>
              <a:defRPr sz="2311"/>
            </a:lvl7pPr>
            <a:lvl8pPr marL="4622658" indent="0" algn="ctr">
              <a:buNone/>
              <a:defRPr sz="2311"/>
            </a:lvl8pPr>
            <a:lvl9pPr marL="5283037" indent="0" algn="ctr">
              <a:buNone/>
              <a:defRPr sz="2311"/>
            </a:lvl9pPr>
          </a:lstStyle>
          <a:p>
            <a:r>
              <a:rPr lang="lt-LT"/>
              <a:t>Spustelėkite norėdami redaguoti šablono paantraštės stilių</a:t>
            </a:r>
            <a:endParaRPr lang="en-US"/>
          </a:p>
        </p:txBody>
      </p:sp>
      <p:sp>
        <p:nvSpPr>
          <p:cNvPr id="4" name="Datos vietos rezervavimo ženklas 3">
            <a:extLst>
              <a:ext uri="{FF2B5EF4-FFF2-40B4-BE49-F238E27FC236}">
                <a16:creationId xmlns:a16="http://schemas.microsoft.com/office/drawing/2014/main" id="{AFCCE22A-66A4-D369-5FB6-14B69287FE7F}"/>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BA5A39CC-4712-65C5-5C1B-CFBFBD036D03}"/>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98D15D7F-5218-6BAC-E79D-A60712E673CE}"/>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629618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31B88017-859B-3831-5F18-AA8414187983}"/>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0C9E4BD2-E97D-D3EF-DD5D-FB7C23BFA597}"/>
              </a:ext>
            </a:extLst>
          </p:cNvPr>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E61A5946-9E82-FA55-C8DD-6DE1446E6DB5}"/>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B0CD1F6E-E05B-68FD-38B9-7765B575E1EA}"/>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36E7AE88-709C-1031-CFA1-104FE364A6E5}"/>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323538915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E092B6D-CD4A-A9C6-1E8E-445EB4D97A10}"/>
              </a:ext>
            </a:extLst>
          </p:cNvPr>
          <p:cNvSpPr>
            <a:spLocks noGrp="1"/>
          </p:cNvSpPr>
          <p:nvPr>
            <p:ph type="title"/>
          </p:nvPr>
        </p:nvSpPr>
        <p:spPr>
          <a:xfrm>
            <a:off x="467916" y="2469622"/>
            <a:ext cx="5915025" cy="4120620"/>
          </a:xfrm>
        </p:spPr>
        <p:txBody>
          <a:bodyPr anchor="b"/>
          <a:lstStyle>
            <a:lvl1pPr>
              <a:defRPr sz="8666"/>
            </a:lvl1p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80CE5401-6BE0-824E-A395-7C9B5009FCFE}"/>
              </a:ext>
            </a:extLst>
          </p:cNvPr>
          <p:cNvSpPr>
            <a:spLocks noGrp="1"/>
          </p:cNvSpPr>
          <p:nvPr>
            <p:ph type="body" idx="1"/>
          </p:nvPr>
        </p:nvSpPr>
        <p:spPr>
          <a:xfrm>
            <a:off x="467916" y="6629225"/>
            <a:ext cx="5915025" cy="2166937"/>
          </a:xfrm>
        </p:spPr>
        <p:txBody>
          <a:bodyPr/>
          <a:lstStyle>
            <a:lvl1pPr marL="0" indent="0">
              <a:buNone/>
              <a:defRPr sz="3467">
                <a:solidFill>
                  <a:schemeClr val="tx1">
                    <a:tint val="75000"/>
                  </a:schemeClr>
                </a:solidFill>
              </a:defRPr>
            </a:lvl1pPr>
            <a:lvl2pPr marL="660380" indent="0">
              <a:buNone/>
              <a:defRPr sz="2889">
                <a:solidFill>
                  <a:schemeClr val="tx1">
                    <a:tint val="75000"/>
                  </a:schemeClr>
                </a:solidFill>
              </a:defRPr>
            </a:lvl2pPr>
            <a:lvl3pPr marL="1320759" indent="0">
              <a:buNone/>
              <a:defRPr sz="2600">
                <a:solidFill>
                  <a:schemeClr val="tx1">
                    <a:tint val="75000"/>
                  </a:schemeClr>
                </a:solidFill>
              </a:defRPr>
            </a:lvl3pPr>
            <a:lvl4pPr marL="1981139" indent="0">
              <a:buNone/>
              <a:defRPr sz="2311">
                <a:solidFill>
                  <a:schemeClr val="tx1">
                    <a:tint val="75000"/>
                  </a:schemeClr>
                </a:solidFill>
              </a:defRPr>
            </a:lvl4pPr>
            <a:lvl5pPr marL="2641519" indent="0">
              <a:buNone/>
              <a:defRPr sz="2311">
                <a:solidFill>
                  <a:schemeClr val="tx1">
                    <a:tint val="75000"/>
                  </a:schemeClr>
                </a:solidFill>
              </a:defRPr>
            </a:lvl5pPr>
            <a:lvl6pPr marL="3301898" indent="0">
              <a:buNone/>
              <a:defRPr sz="2311">
                <a:solidFill>
                  <a:schemeClr val="tx1">
                    <a:tint val="75000"/>
                  </a:schemeClr>
                </a:solidFill>
              </a:defRPr>
            </a:lvl6pPr>
            <a:lvl7pPr marL="3962278" indent="0">
              <a:buNone/>
              <a:defRPr sz="2311">
                <a:solidFill>
                  <a:schemeClr val="tx1">
                    <a:tint val="75000"/>
                  </a:schemeClr>
                </a:solidFill>
              </a:defRPr>
            </a:lvl7pPr>
            <a:lvl8pPr marL="4622658" indent="0">
              <a:buNone/>
              <a:defRPr sz="2311">
                <a:solidFill>
                  <a:schemeClr val="tx1">
                    <a:tint val="75000"/>
                  </a:schemeClr>
                </a:solidFill>
              </a:defRPr>
            </a:lvl8pPr>
            <a:lvl9pPr marL="5283037" indent="0">
              <a:buNone/>
              <a:defRPr sz="2311">
                <a:solidFill>
                  <a:schemeClr val="tx1">
                    <a:tint val="75000"/>
                  </a:schemeClr>
                </a:solidFill>
              </a:defRPr>
            </a:lvl9pPr>
          </a:lstStyle>
          <a:p>
            <a:pPr lvl="0"/>
            <a:r>
              <a:rPr lang="lt-LT"/>
              <a:t>Spustelėkite, kad galėtumėte redaguoti šablono teksto stilius</a:t>
            </a:r>
          </a:p>
        </p:txBody>
      </p:sp>
      <p:sp>
        <p:nvSpPr>
          <p:cNvPr id="4" name="Datos vietos rezervavimo ženklas 3">
            <a:extLst>
              <a:ext uri="{FF2B5EF4-FFF2-40B4-BE49-F238E27FC236}">
                <a16:creationId xmlns:a16="http://schemas.microsoft.com/office/drawing/2014/main" id="{EB025C19-1A1F-BD3F-5076-BBB7155A8FB4}"/>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82F2A05D-DBB2-3C89-3C80-241A6337F28C}"/>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787099E8-7F36-10C4-5346-D9167B3551D5}"/>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42663732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35855C-9251-1A51-0933-AFDFEA6310DD}"/>
              </a:ext>
            </a:extLst>
          </p:cNvPr>
          <p:cNvSpPr>
            <a:spLocks noGrp="1"/>
          </p:cNvSpPr>
          <p:nvPr>
            <p:ph type="title"/>
          </p:nvPr>
        </p:nvSpPr>
        <p:spPr/>
        <p:txBody>
          <a:body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D82A4816-F873-AB61-8741-B50F9C983D99}"/>
              </a:ext>
            </a:extLst>
          </p:cNvPr>
          <p:cNvSpPr>
            <a:spLocks noGrp="1"/>
          </p:cNvSpPr>
          <p:nvPr>
            <p:ph sz="half" idx="1"/>
          </p:nvPr>
        </p:nvSpPr>
        <p:spPr>
          <a:xfrm>
            <a:off x="471488"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urinio vietos rezervavimo ženklas 3">
            <a:extLst>
              <a:ext uri="{FF2B5EF4-FFF2-40B4-BE49-F238E27FC236}">
                <a16:creationId xmlns:a16="http://schemas.microsoft.com/office/drawing/2014/main" id="{8EAB0F0A-17B2-E4FF-A31B-2EB490803A79}"/>
              </a:ext>
            </a:extLst>
          </p:cNvPr>
          <p:cNvSpPr>
            <a:spLocks noGrp="1"/>
          </p:cNvSpPr>
          <p:nvPr>
            <p:ph sz="half" idx="2"/>
          </p:nvPr>
        </p:nvSpPr>
        <p:spPr>
          <a:xfrm>
            <a:off x="3471863" y="2637014"/>
            <a:ext cx="2914650" cy="6285266"/>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Datos vietos rezervavimo ženklas 4">
            <a:extLst>
              <a:ext uri="{FF2B5EF4-FFF2-40B4-BE49-F238E27FC236}">
                <a16:creationId xmlns:a16="http://schemas.microsoft.com/office/drawing/2014/main" id="{3C2AA5BA-1320-F775-2EDB-DCACDD29EE8A}"/>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6" name="Poraštės vietos rezervavimo ženklas 5">
            <a:extLst>
              <a:ext uri="{FF2B5EF4-FFF2-40B4-BE49-F238E27FC236}">
                <a16:creationId xmlns:a16="http://schemas.microsoft.com/office/drawing/2014/main" id="{5193D7A3-0EA9-B080-74CE-B8F141829B75}"/>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74654852-FE46-7B09-C97C-B54DC0D2BD3B}"/>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3138472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1A6EE15B-D741-B535-E0C4-6A49E8AC57BD}"/>
              </a:ext>
            </a:extLst>
          </p:cNvPr>
          <p:cNvSpPr>
            <a:spLocks noGrp="1"/>
          </p:cNvSpPr>
          <p:nvPr>
            <p:ph type="title"/>
          </p:nvPr>
        </p:nvSpPr>
        <p:spPr>
          <a:xfrm>
            <a:off x="472381" y="527404"/>
            <a:ext cx="5915025" cy="1914702"/>
          </a:xfrm>
        </p:spPr>
        <p:txBody>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EEA86072-34AE-272B-D3EE-1BD26BA95095}"/>
              </a:ext>
            </a:extLst>
          </p:cNvPr>
          <p:cNvSpPr>
            <a:spLocks noGrp="1"/>
          </p:cNvSpPr>
          <p:nvPr>
            <p:ph type="body" idx="1"/>
          </p:nvPr>
        </p:nvSpPr>
        <p:spPr>
          <a:xfrm>
            <a:off x="472381" y="2428347"/>
            <a:ext cx="2901255"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4" name="Turinio vietos rezervavimo ženklas 3">
            <a:extLst>
              <a:ext uri="{FF2B5EF4-FFF2-40B4-BE49-F238E27FC236}">
                <a16:creationId xmlns:a16="http://schemas.microsoft.com/office/drawing/2014/main" id="{A0B9604F-891C-D02B-8A19-BFE6D6F24FBA}"/>
              </a:ext>
            </a:extLst>
          </p:cNvPr>
          <p:cNvSpPr>
            <a:spLocks noGrp="1"/>
          </p:cNvSpPr>
          <p:nvPr>
            <p:ph sz="half" idx="2"/>
          </p:nvPr>
        </p:nvSpPr>
        <p:spPr>
          <a:xfrm>
            <a:off x="472381" y="3618442"/>
            <a:ext cx="2901255"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5" name="Teksto vietos rezervavimo ženklas 4">
            <a:extLst>
              <a:ext uri="{FF2B5EF4-FFF2-40B4-BE49-F238E27FC236}">
                <a16:creationId xmlns:a16="http://schemas.microsoft.com/office/drawing/2014/main" id="{120E1D26-91C0-D219-7281-6634D82C76AD}"/>
              </a:ext>
            </a:extLst>
          </p:cNvPr>
          <p:cNvSpPr>
            <a:spLocks noGrp="1"/>
          </p:cNvSpPr>
          <p:nvPr>
            <p:ph type="body" sz="quarter" idx="3"/>
          </p:nvPr>
        </p:nvSpPr>
        <p:spPr>
          <a:xfrm>
            <a:off x="3471863" y="2428347"/>
            <a:ext cx="2915543" cy="1190095"/>
          </a:xfrm>
        </p:spPr>
        <p:txBody>
          <a:bodyPr anchor="b"/>
          <a:lstStyle>
            <a:lvl1pPr marL="0" indent="0">
              <a:buNone/>
              <a:defRPr sz="3467" b="1"/>
            </a:lvl1pPr>
            <a:lvl2pPr marL="660380" indent="0">
              <a:buNone/>
              <a:defRPr sz="2889" b="1"/>
            </a:lvl2pPr>
            <a:lvl3pPr marL="1320759" indent="0">
              <a:buNone/>
              <a:defRPr sz="2600" b="1"/>
            </a:lvl3pPr>
            <a:lvl4pPr marL="1981139" indent="0">
              <a:buNone/>
              <a:defRPr sz="2311" b="1"/>
            </a:lvl4pPr>
            <a:lvl5pPr marL="2641519" indent="0">
              <a:buNone/>
              <a:defRPr sz="2311" b="1"/>
            </a:lvl5pPr>
            <a:lvl6pPr marL="3301898" indent="0">
              <a:buNone/>
              <a:defRPr sz="2311" b="1"/>
            </a:lvl6pPr>
            <a:lvl7pPr marL="3962278" indent="0">
              <a:buNone/>
              <a:defRPr sz="2311" b="1"/>
            </a:lvl7pPr>
            <a:lvl8pPr marL="4622658" indent="0">
              <a:buNone/>
              <a:defRPr sz="2311" b="1"/>
            </a:lvl8pPr>
            <a:lvl9pPr marL="5283037" indent="0">
              <a:buNone/>
              <a:defRPr sz="2311" b="1"/>
            </a:lvl9pPr>
          </a:lstStyle>
          <a:p>
            <a:pPr lvl="0"/>
            <a:r>
              <a:rPr lang="lt-LT"/>
              <a:t>Spustelėkite, kad galėtumėte redaguoti šablono teksto stilius</a:t>
            </a:r>
          </a:p>
        </p:txBody>
      </p:sp>
      <p:sp>
        <p:nvSpPr>
          <p:cNvPr id="6" name="Turinio vietos rezervavimo ženklas 5">
            <a:extLst>
              <a:ext uri="{FF2B5EF4-FFF2-40B4-BE49-F238E27FC236}">
                <a16:creationId xmlns:a16="http://schemas.microsoft.com/office/drawing/2014/main" id="{15BF214F-EC56-862F-68D6-D6AB73C86D06}"/>
              </a:ext>
            </a:extLst>
          </p:cNvPr>
          <p:cNvSpPr>
            <a:spLocks noGrp="1"/>
          </p:cNvSpPr>
          <p:nvPr>
            <p:ph sz="quarter" idx="4"/>
          </p:nvPr>
        </p:nvSpPr>
        <p:spPr>
          <a:xfrm>
            <a:off x="3471863" y="3618442"/>
            <a:ext cx="2915543" cy="532218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7" name="Datos vietos rezervavimo ženklas 6">
            <a:extLst>
              <a:ext uri="{FF2B5EF4-FFF2-40B4-BE49-F238E27FC236}">
                <a16:creationId xmlns:a16="http://schemas.microsoft.com/office/drawing/2014/main" id="{CDC07382-315F-7707-A119-2F308FD78AE7}"/>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8" name="Poraštės vietos rezervavimo ženklas 7">
            <a:extLst>
              <a:ext uri="{FF2B5EF4-FFF2-40B4-BE49-F238E27FC236}">
                <a16:creationId xmlns:a16="http://schemas.microsoft.com/office/drawing/2014/main" id="{C4073CA9-7451-61BB-0A7F-4EFEF4C0E535}"/>
              </a:ext>
            </a:extLst>
          </p:cNvPr>
          <p:cNvSpPr>
            <a:spLocks noGrp="1"/>
          </p:cNvSpPr>
          <p:nvPr>
            <p:ph type="ftr" sz="quarter" idx="11"/>
          </p:nvPr>
        </p:nvSpPr>
        <p:spPr/>
        <p:txBody>
          <a:bodyPr/>
          <a:lstStyle/>
          <a:p>
            <a:endParaRPr lang="en-US"/>
          </a:p>
        </p:txBody>
      </p:sp>
      <p:sp>
        <p:nvSpPr>
          <p:cNvPr id="9" name="Skaidrės numerio vietos rezervavimo ženklas 8">
            <a:extLst>
              <a:ext uri="{FF2B5EF4-FFF2-40B4-BE49-F238E27FC236}">
                <a16:creationId xmlns:a16="http://schemas.microsoft.com/office/drawing/2014/main" id="{1C6D9B62-0707-E71E-A4B5-B5DAB5B38A4E}"/>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12759681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6A4ED830-BB98-4E38-4672-2DDACF5CACC8}"/>
              </a:ext>
            </a:extLst>
          </p:cNvPr>
          <p:cNvSpPr>
            <a:spLocks noGrp="1"/>
          </p:cNvSpPr>
          <p:nvPr>
            <p:ph type="title"/>
          </p:nvPr>
        </p:nvSpPr>
        <p:spPr/>
        <p:txBody>
          <a:bodyPr/>
          <a:lstStyle/>
          <a:p>
            <a:r>
              <a:rPr lang="lt-LT"/>
              <a:t>Spustelėję redaguokite stilių</a:t>
            </a:r>
            <a:endParaRPr lang="en-US"/>
          </a:p>
        </p:txBody>
      </p:sp>
      <p:sp>
        <p:nvSpPr>
          <p:cNvPr id="3" name="Datos vietos rezervavimo ženklas 2">
            <a:extLst>
              <a:ext uri="{FF2B5EF4-FFF2-40B4-BE49-F238E27FC236}">
                <a16:creationId xmlns:a16="http://schemas.microsoft.com/office/drawing/2014/main" id="{ECE6CB38-60F7-EC20-6C8B-7B40B3912C65}"/>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4" name="Poraštės vietos rezervavimo ženklas 3">
            <a:extLst>
              <a:ext uri="{FF2B5EF4-FFF2-40B4-BE49-F238E27FC236}">
                <a16:creationId xmlns:a16="http://schemas.microsoft.com/office/drawing/2014/main" id="{40B1EDC6-5CD2-BF07-9D03-AC815EEAF101}"/>
              </a:ext>
            </a:extLst>
          </p:cNvPr>
          <p:cNvSpPr>
            <a:spLocks noGrp="1"/>
          </p:cNvSpPr>
          <p:nvPr>
            <p:ph type="ftr" sz="quarter" idx="11"/>
          </p:nvPr>
        </p:nvSpPr>
        <p:spPr/>
        <p:txBody>
          <a:bodyPr/>
          <a:lstStyle/>
          <a:p>
            <a:endParaRPr lang="en-US"/>
          </a:p>
        </p:txBody>
      </p:sp>
      <p:sp>
        <p:nvSpPr>
          <p:cNvPr id="5" name="Skaidrės numerio vietos rezervavimo ženklas 4">
            <a:extLst>
              <a:ext uri="{FF2B5EF4-FFF2-40B4-BE49-F238E27FC236}">
                <a16:creationId xmlns:a16="http://schemas.microsoft.com/office/drawing/2014/main" id="{EDCA86C6-B1E4-A70E-FC24-A5742C8335EB}"/>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3770008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os vietos rezervavimo ženklas 1">
            <a:extLst>
              <a:ext uri="{FF2B5EF4-FFF2-40B4-BE49-F238E27FC236}">
                <a16:creationId xmlns:a16="http://schemas.microsoft.com/office/drawing/2014/main" id="{BB7A1174-1E3A-2B80-4341-EB66A833E851}"/>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3" name="Poraštės vietos rezervavimo ženklas 2">
            <a:extLst>
              <a:ext uri="{FF2B5EF4-FFF2-40B4-BE49-F238E27FC236}">
                <a16:creationId xmlns:a16="http://schemas.microsoft.com/office/drawing/2014/main" id="{7B504668-16CC-7ECF-9B72-1976559CD53D}"/>
              </a:ext>
            </a:extLst>
          </p:cNvPr>
          <p:cNvSpPr>
            <a:spLocks noGrp="1"/>
          </p:cNvSpPr>
          <p:nvPr>
            <p:ph type="ftr" sz="quarter" idx="11"/>
          </p:nvPr>
        </p:nvSpPr>
        <p:spPr/>
        <p:txBody>
          <a:bodyPr/>
          <a:lstStyle/>
          <a:p>
            <a:endParaRPr lang="en-US"/>
          </a:p>
        </p:txBody>
      </p:sp>
      <p:sp>
        <p:nvSpPr>
          <p:cNvPr id="4" name="Skaidrės numerio vietos rezervavimo ženklas 3">
            <a:extLst>
              <a:ext uri="{FF2B5EF4-FFF2-40B4-BE49-F238E27FC236}">
                <a16:creationId xmlns:a16="http://schemas.microsoft.com/office/drawing/2014/main" id="{FE442DC1-9423-4728-5B3B-8548C2F076AE}"/>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19195583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92F0BBC-AE28-A3FD-F6A4-6B8113BCA610}"/>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Turinio vietos rezervavimo ženklas 2">
            <a:extLst>
              <a:ext uri="{FF2B5EF4-FFF2-40B4-BE49-F238E27FC236}">
                <a16:creationId xmlns:a16="http://schemas.microsoft.com/office/drawing/2014/main" id="{A1411A8D-2387-224A-80C7-AFE9963774B2}"/>
              </a:ext>
            </a:extLst>
          </p:cNvPr>
          <p:cNvSpPr>
            <a:spLocks noGrp="1"/>
          </p:cNvSpPr>
          <p:nvPr>
            <p:ph idx="1"/>
          </p:nvPr>
        </p:nvSpPr>
        <p:spPr>
          <a:xfrm>
            <a:off x="2915543" y="1426281"/>
            <a:ext cx="3471863" cy="7039681"/>
          </a:xfrm>
        </p:spPr>
        <p:txBody>
          <a:bodyPr/>
          <a:lstStyle>
            <a:lvl1pPr>
              <a:defRPr sz="4622"/>
            </a:lvl1pPr>
            <a:lvl2pPr>
              <a:defRPr sz="4044"/>
            </a:lvl2pPr>
            <a:lvl3pPr>
              <a:defRPr sz="3467"/>
            </a:lvl3pPr>
            <a:lvl4pPr>
              <a:defRPr sz="2889"/>
            </a:lvl4pPr>
            <a:lvl5pPr>
              <a:defRPr sz="2889"/>
            </a:lvl5pPr>
            <a:lvl6pPr>
              <a:defRPr sz="2889"/>
            </a:lvl6pPr>
            <a:lvl7pPr>
              <a:defRPr sz="2889"/>
            </a:lvl7pPr>
            <a:lvl8pPr>
              <a:defRPr sz="2889"/>
            </a:lvl8pPr>
            <a:lvl9pPr>
              <a:defRPr sz="2889"/>
            </a:lvl9p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Teksto vietos rezervavimo ženklas 3">
            <a:extLst>
              <a:ext uri="{FF2B5EF4-FFF2-40B4-BE49-F238E27FC236}">
                <a16:creationId xmlns:a16="http://schemas.microsoft.com/office/drawing/2014/main" id="{BCE2C9EB-BA16-0306-B9F7-832687986BFC}"/>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7E69F4FC-3593-B132-E85D-11D78AFB429C}"/>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6" name="Poraštės vietos rezervavimo ženklas 5">
            <a:extLst>
              <a:ext uri="{FF2B5EF4-FFF2-40B4-BE49-F238E27FC236}">
                <a16:creationId xmlns:a16="http://schemas.microsoft.com/office/drawing/2014/main" id="{5276D515-BE6B-717E-74D9-936F5ED26A52}"/>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A18DDBBE-5724-51E5-EB4F-8E4A36409F21}"/>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64203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58DCC00C-0987-0F5B-5EF0-01AC20178A8A}"/>
              </a:ext>
            </a:extLst>
          </p:cNvPr>
          <p:cNvSpPr>
            <a:spLocks noGrp="1"/>
          </p:cNvSpPr>
          <p:nvPr>
            <p:ph type="title"/>
          </p:nvPr>
        </p:nvSpPr>
        <p:spPr>
          <a:xfrm>
            <a:off x="472381" y="660400"/>
            <a:ext cx="2211883" cy="2311400"/>
          </a:xfrm>
        </p:spPr>
        <p:txBody>
          <a:bodyPr anchor="b"/>
          <a:lstStyle>
            <a:lvl1pPr>
              <a:defRPr sz="4622"/>
            </a:lvl1pPr>
          </a:lstStyle>
          <a:p>
            <a:r>
              <a:rPr lang="lt-LT"/>
              <a:t>Spustelėję redaguokite stilių</a:t>
            </a:r>
            <a:endParaRPr lang="en-US"/>
          </a:p>
        </p:txBody>
      </p:sp>
      <p:sp>
        <p:nvSpPr>
          <p:cNvPr id="3" name="Paveikslėlio vietos rezervavimo ženklas 2">
            <a:extLst>
              <a:ext uri="{FF2B5EF4-FFF2-40B4-BE49-F238E27FC236}">
                <a16:creationId xmlns:a16="http://schemas.microsoft.com/office/drawing/2014/main" id="{3291FFFC-C262-DF06-1D5A-58857156670E}"/>
              </a:ext>
            </a:extLst>
          </p:cNvPr>
          <p:cNvSpPr>
            <a:spLocks noGrp="1"/>
          </p:cNvSpPr>
          <p:nvPr>
            <p:ph type="pic" idx="1"/>
          </p:nvPr>
        </p:nvSpPr>
        <p:spPr>
          <a:xfrm>
            <a:off x="2915543" y="1426281"/>
            <a:ext cx="3471863" cy="7039681"/>
          </a:xfrm>
        </p:spPr>
        <p:txBody>
          <a:bodyPr/>
          <a:lstStyle>
            <a:lvl1pPr marL="0" indent="0">
              <a:buNone/>
              <a:defRPr sz="4622"/>
            </a:lvl1pPr>
            <a:lvl2pPr marL="660380" indent="0">
              <a:buNone/>
              <a:defRPr sz="4044"/>
            </a:lvl2pPr>
            <a:lvl3pPr marL="1320759" indent="0">
              <a:buNone/>
              <a:defRPr sz="3467"/>
            </a:lvl3pPr>
            <a:lvl4pPr marL="1981139" indent="0">
              <a:buNone/>
              <a:defRPr sz="2889"/>
            </a:lvl4pPr>
            <a:lvl5pPr marL="2641519" indent="0">
              <a:buNone/>
              <a:defRPr sz="2889"/>
            </a:lvl5pPr>
            <a:lvl6pPr marL="3301898" indent="0">
              <a:buNone/>
              <a:defRPr sz="2889"/>
            </a:lvl6pPr>
            <a:lvl7pPr marL="3962278" indent="0">
              <a:buNone/>
              <a:defRPr sz="2889"/>
            </a:lvl7pPr>
            <a:lvl8pPr marL="4622658" indent="0">
              <a:buNone/>
              <a:defRPr sz="2889"/>
            </a:lvl8pPr>
            <a:lvl9pPr marL="5283037" indent="0">
              <a:buNone/>
              <a:defRPr sz="2889"/>
            </a:lvl9pPr>
          </a:lstStyle>
          <a:p>
            <a:endParaRPr lang="en-US"/>
          </a:p>
        </p:txBody>
      </p:sp>
      <p:sp>
        <p:nvSpPr>
          <p:cNvPr id="4" name="Teksto vietos rezervavimo ženklas 3">
            <a:extLst>
              <a:ext uri="{FF2B5EF4-FFF2-40B4-BE49-F238E27FC236}">
                <a16:creationId xmlns:a16="http://schemas.microsoft.com/office/drawing/2014/main" id="{A385CD0F-B893-4995-DDE0-64FA063D20D4}"/>
              </a:ext>
            </a:extLst>
          </p:cNvPr>
          <p:cNvSpPr>
            <a:spLocks noGrp="1"/>
          </p:cNvSpPr>
          <p:nvPr>
            <p:ph type="body" sz="half" idx="2"/>
          </p:nvPr>
        </p:nvSpPr>
        <p:spPr>
          <a:xfrm>
            <a:off x="472381" y="2971800"/>
            <a:ext cx="2211883" cy="5505627"/>
          </a:xfrm>
        </p:spPr>
        <p:txBody>
          <a:bodyPr/>
          <a:lstStyle>
            <a:lvl1pPr marL="0" indent="0">
              <a:buNone/>
              <a:defRPr sz="2311"/>
            </a:lvl1pPr>
            <a:lvl2pPr marL="660380" indent="0">
              <a:buNone/>
              <a:defRPr sz="2022"/>
            </a:lvl2pPr>
            <a:lvl3pPr marL="1320759" indent="0">
              <a:buNone/>
              <a:defRPr sz="1733"/>
            </a:lvl3pPr>
            <a:lvl4pPr marL="1981139" indent="0">
              <a:buNone/>
              <a:defRPr sz="1444"/>
            </a:lvl4pPr>
            <a:lvl5pPr marL="2641519" indent="0">
              <a:buNone/>
              <a:defRPr sz="1444"/>
            </a:lvl5pPr>
            <a:lvl6pPr marL="3301898" indent="0">
              <a:buNone/>
              <a:defRPr sz="1444"/>
            </a:lvl6pPr>
            <a:lvl7pPr marL="3962278" indent="0">
              <a:buNone/>
              <a:defRPr sz="1444"/>
            </a:lvl7pPr>
            <a:lvl8pPr marL="4622658" indent="0">
              <a:buNone/>
              <a:defRPr sz="1444"/>
            </a:lvl8pPr>
            <a:lvl9pPr marL="5283037" indent="0">
              <a:buNone/>
              <a:defRPr sz="1444"/>
            </a:lvl9pPr>
          </a:lstStyle>
          <a:p>
            <a:pPr lvl="0"/>
            <a:r>
              <a:rPr lang="lt-LT"/>
              <a:t>Spustelėkite, kad galėtumėte redaguoti šablono teksto stilius</a:t>
            </a:r>
          </a:p>
        </p:txBody>
      </p:sp>
      <p:sp>
        <p:nvSpPr>
          <p:cNvPr id="5" name="Datos vietos rezervavimo ženklas 4">
            <a:extLst>
              <a:ext uri="{FF2B5EF4-FFF2-40B4-BE49-F238E27FC236}">
                <a16:creationId xmlns:a16="http://schemas.microsoft.com/office/drawing/2014/main" id="{EC00D0B5-5D8D-0065-C1EA-3DB57F9141C5}"/>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6" name="Poraštės vietos rezervavimo ženklas 5">
            <a:extLst>
              <a:ext uri="{FF2B5EF4-FFF2-40B4-BE49-F238E27FC236}">
                <a16:creationId xmlns:a16="http://schemas.microsoft.com/office/drawing/2014/main" id="{5900BE6B-965C-46D2-2308-41ED1E330ACA}"/>
              </a:ext>
            </a:extLst>
          </p:cNvPr>
          <p:cNvSpPr>
            <a:spLocks noGrp="1"/>
          </p:cNvSpPr>
          <p:nvPr>
            <p:ph type="ftr" sz="quarter" idx="11"/>
          </p:nvPr>
        </p:nvSpPr>
        <p:spPr/>
        <p:txBody>
          <a:bodyPr/>
          <a:lstStyle/>
          <a:p>
            <a:endParaRPr lang="en-US"/>
          </a:p>
        </p:txBody>
      </p:sp>
      <p:sp>
        <p:nvSpPr>
          <p:cNvPr id="7" name="Skaidrės numerio vietos rezervavimo ženklas 6">
            <a:extLst>
              <a:ext uri="{FF2B5EF4-FFF2-40B4-BE49-F238E27FC236}">
                <a16:creationId xmlns:a16="http://schemas.microsoft.com/office/drawing/2014/main" id="{2F5458C7-749B-9ADF-F9FF-C7B7B347580D}"/>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316444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8AAD4E3-A3E1-B747-3592-15B4423E6291}"/>
              </a:ext>
            </a:extLst>
          </p:cNvPr>
          <p:cNvSpPr>
            <a:spLocks noGrp="1"/>
          </p:cNvSpPr>
          <p:nvPr>
            <p:ph type="title"/>
          </p:nvPr>
        </p:nvSpPr>
        <p:spPr/>
        <p:txBody>
          <a:bodyPr/>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BD80F664-6E6F-8F26-5057-5A6B9340E5F9}"/>
              </a:ext>
            </a:extLst>
          </p:cNvPr>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64A53454-631A-DE6E-6A9E-3CCF25E782F6}"/>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33695EE1-4F8A-2EFD-CCEC-0AD09D564FF0}"/>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A7D9BF42-9EE0-36B1-A1FD-46DF52D538AD}"/>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204311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kalus pavadinimas 1">
            <a:extLst>
              <a:ext uri="{FF2B5EF4-FFF2-40B4-BE49-F238E27FC236}">
                <a16:creationId xmlns:a16="http://schemas.microsoft.com/office/drawing/2014/main" id="{263A12B0-0BFA-D9A9-B26A-6C2EABAE5027}"/>
              </a:ext>
            </a:extLst>
          </p:cNvPr>
          <p:cNvSpPr>
            <a:spLocks noGrp="1"/>
          </p:cNvSpPr>
          <p:nvPr>
            <p:ph type="title" orient="vert"/>
          </p:nvPr>
        </p:nvSpPr>
        <p:spPr>
          <a:xfrm>
            <a:off x="4907756" y="527403"/>
            <a:ext cx="1478756" cy="8394877"/>
          </a:xfrm>
        </p:spPr>
        <p:txBody>
          <a:bodyPr vert="eaVert"/>
          <a:lstStyle/>
          <a:p>
            <a:r>
              <a:rPr lang="lt-LT"/>
              <a:t>Spustelėję redaguokite stilių</a:t>
            </a:r>
            <a:endParaRPr lang="en-US"/>
          </a:p>
        </p:txBody>
      </p:sp>
      <p:sp>
        <p:nvSpPr>
          <p:cNvPr id="3" name="Vertikalaus teksto vietos rezervavimo ženklas 2">
            <a:extLst>
              <a:ext uri="{FF2B5EF4-FFF2-40B4-BE49-F238E27FC236}">
                <a16:creationId xmlns:a16="http://schemas.microsoft.com/office/drawing/2014/main" id="{8CA49CF2-F78C-6CBC-81A1-356C9B77CD33}"/>
              </a:ext>
            </a:extLst>
          </p:cNvPr>
          <p:cNvSpPr>
            <a:spLocks noGrp="1"/>
          </p:cNvSpPr>
          <p:nvPr>
            <p:ph type="body" orient="vert" idx="1"/>
          </p:nvPr>
        </p:nvSpPr>
        <p:spPr>
          <a:xfrm>
            <a:off x="471487" y="527403"/>
            <a:ext cx="4350544" cy="8394877"/>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9F0D23F6-11FA-FE2E-9A6D-19D9C5120176}"/>
              </a:ext>
            </a:extLst>
          </p:cNvPr>
          <p:cNvSpPr>
            <a:spLocks noGrp="1"/>
          </p:cNvSpPr>
          <p:nvPr>
            <p:ph type="dt" sz="half" idx="10"/>
          </p:nvPr>
        </p:nvSpPr>
        <p:spPr/>
        <p:txBody>
          <a:body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C0E3B5A6-DC99-F727-98BB-1034A611B1C5}"/>
              </a:ext>
            </a:extLst>
          </p:cNvPr>
          <p:cNvSpPr>
            <a:spLocks noGrp="1"/>
          </p:cNvSpPr>
          <p:nvPr>
            <p:ph type="ftr" sz="quarter" idx="11"/>
          </p:nvPr>
        </p:nvSpPr>
        <p:spPr/>
        <p:txBody>
          <a:bodyPr/>
          <a:lstStyle/>
          <a:p>
            <a:endParaRPr lang="en-US"/>
          </a:p>
        </p:txBody>
      </p:sp>
      <p:sp>
        <p:nvSpPr>
          <p:cNvPr id="6" name="Skaidrės numerio vietos rezervavimo ženklas 5">
            <a:extLst>
              <a:ext uri="{FF2B5EF4-FFF2-40B4-BE49-F238E27FC236}">
                <a16:creationId xmlns:a16="http://schemas.microsoft.com/office/drawing/2014/main" id="{604A22D9-3F12-AE4D-8111-8E721EBC3C9C}"/>
              </a:ext>
            </a:extLst>
          </p:cNvPr>
          <p:cNvSpPr>
            <a:spLocks noGrp="1"/>
          </p:cNvSpPr>
          <p:nvPr>
            <p:ph type="sldNum" sz="quarter" idx="12"/>
          </p:nvPr>
        </p:nvSpPr>
        <p:spPr/>
        <p:txBody>
          <a:bodyPr/>
          <a:lstStyle/>
          <a:p>
            <a:fld id="{212AE958-4958-428B-BA3C-9FCB7D81F2BF}" type="slidenum">
              <a:rPr lang="en-US" smtClean="0"/>
              <a:t>‹#›</a:t>
            </a:fld>
            <a:endParaRPr lang="en-US"/>
          </a:p>
        </p:txBody>
      </p:sp>
    </p:spTree>
    <p:extLst>
      <p:ext uri="{BB962C8B-B14F-4D97-AF65-F5344CB8AC3E}">
        <p14:creationId xmlns:p14="http://schemas.microsoft.com/office/powerpoint/2010/main" val="37037616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avadinimo vietos rezervavimo ženklas 1">
            <a:extLst>
              <a:ext uri="{FF2B5EF4-FFF2-40B4-BE49-F238E27FC236}">
                <a16:creationId xmlns:a16="http://schemas.microsoft.com/office/drawing/2014/main" id="{54444D24-4F7D-29C8-0146-C39DBC6AD8A3}"/>
              </a:ext>
            </a:extLst>
          </p:cNvPr>
          <p:cNvSpPr>
            <a:spLocks noGrp="1"/>
          </p:cNvSpPr>
          <p:nvPr>
            <p:ph type="title"/>
          </p:nvPr>
        </p:nvSpPr>
        <p:spPr>
          <a:xfrm>
            <a:off x="471488" y="527404"/>
            <a:ext cx="5915025" cy="1914702"/>
          </a:xfrm>
          <a:prstGeom prst="rect">
            <a:avLst/>
          </a:prstGeom>
        </p:spPr>
        <p:txBody>
          <a:bodyPr vert="horz" lIns="91440" tIns="45720" rIns="91440" bIns="45720" rtlCol="0" anchor="ctr">
            <a:normAutofit/>
          </a:bodyPr>
          <a:lstStyle/>
          <a:p>
            <a:r>
              <a:rPr lang="lt-LT"/>
              <a:t>Spustelėję redaguokite stilių</a:t>
            </a:r>
            <a:endParaRPr lang="en-US"/>
          </a:p>
        </p:txBody>
      </p:sp>
      <p:sp>
        <p:nvSpPr>
          <p:cNvPr id="3" name="Teksto vietos rezervavimo ženklas 2">
            <a:extLst>
              <a:ext uri="{FF2B5EF4-FFF2-40B4-BE49-F238E27FC236}">
                <a16:creationId xmlns:a16="http://schemas.microsoft.com/office/drawing/2014/main" id="{27C24B44-25CF-806F-64E8-6F51149EDC35}"/>
              </a:ext>
            </a:extLst>
          </p:cNvPr>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a:p>
        </p:txBody>
      </p:sp>
      <p:sp>
        <p:nvSpPr>
          <p:cNvPr id="4" name="Datos vietos rezervavimo ženklas 3">
            <a:extLst>
              <a:ext uri="{FF2B5EF4-FFF2-40B4-BE49-F238E27FC236}">
                <a16:creationId xmlns:a16="http://schemas.microsoft.com/office/drawing/2014/main" id="{E7C327A7-BA17-4C5A-772C-2E307EBF0F55}"/>
              </a:ext>
            </a:extLst>
          </p:cNvPr>
          <p:cNvSpPr>
            <a:spLocks noGrp="1"/>
          </p:cNvSpPr>
          <p:nvPr>
            <p:ph type="dt" sz="half" idx="2"/>
          </p:nvPr>
        </p:nvSpPr>
        <p:spPr>
          <a:xfrm>
            <a:off x="471488" y="9181395"/>
            <a:ext cx="1543050" cy="527403"/>
          </a:xfrm>
          <a:prstGeom prst="rect">
            <a:avLst/>
          </a:prstGeom>
        </p:spPr>
        <p:txBody>
          <a:bodyPr vert="horz" lIns="91440" tIns="45720" rIns="91440" bIns="45720" rtlCol="0" anchor="ctr"/>
          <a:lstStyle>
            <a:lvl1pPr algn="l">
              <a:defRPr sz="1733">
                <a:solidFill>
                  <a:schemeClr val="tx1">
                    <a:tint val="75000"/>
                  </a:schemeClr>
                </a:solidFill>
              </a:defRPr>
            </a:lvl1pPr>
          </a:lstStyle>
          <a:p>
            <a:fld id="{AC87DB5D-A836-4E7C-86B6-00A1F34EA7C7}" type="datetimeFigureOut">
              <a:rPr lang="en-US" smtClean="0"/>
              <a:t>2/27/2023</a:t>
            </a:fld>
            <a:endParaRPr lang="en-US"/>
          </a:p>
        </p:txBody>
      </p:sp>
      <p:sp>
        <p:nvSpPr>
          <p:cNvPr id="5" name="Poraštės vietos rezervavimo ženklas 4">
            <a:extLst>
              <a:ext uri="{FF2B5EF4-FFF2-40B4-BE49-F238E27FC236}">
                <a16:creationId xmlns:a16="http://schemas.microsoft.com/office/drawing/2014/main" id="{9409E6FC-3D3B-6AB9-12C7-0154DFB15B44}"/>
              </a:ext>
            </a:extLst>
          </p:cNvPr>
          <p:cNvSpPr>
            <a:spLocks noGrp="1"/>
          </p:cNvSpPr>
          <p:nvPr>
            <p:ph type="ftr" sz="quarter" idx="3"/>
          </p:nvPr>
        </p:nvSpPr>
        <p:spPr>
          <a:xfrm>
            <a:off x="2271713" y="9181395"/>
            <a:ext cx="2314575" cy="527403"/>
          </a:xfrm>
          <a:prstGeom prst="rect">
            <a:avLst/>
          </a:prstGeom>
        </p:spPr>
        <p:txBody>
          <a:bodyPr vert="horz" lIns="91440" tIns="45720" rIns="91440" bIns="45720" rtlCol="0" anchor="ctr"/>
          <a:lstStyle>
            <a:lvl1pPr algn="ctr">
              <a:defRPr sz="1733">
                <a:solidFill>
                  <a:schemeClr val="tx1">
                    <a:tint val="75000"/>
                  </a:schemeClr>
                </a:solidFill>
              </a:defRPr>
            </a:lvl1pPr>
          </a:lstStyle>
          <a:p>
            <a:endParaRPr lang="en-US"/>
          </a:p>
        </p:txBody>
      </p:sp>
      <p:sp>
        <p:nvSpPr>
          <p:cNvPr id="6" name="Skaidrės numerio vietos rezervavimo ženklas 5">
            <a:extLst>
              <a:ext uri="{FF2B5EF4-FFF2-40B4-BE49-F238E27FC236}">
                <a16:creationId xmlns:a16="http://schemas.microsoft.com/office/drawing/2014/main" id="{ED1E7BB5-874E-76F4-B6D9-FDAE02B19283}"/>
              </a:ext>
            </a:extLst>
          </p:cNvPr>
          <p:cNvSpPr>
            <a:spLocks noGrp="1"/>
          </p:cNvSpPr>
          <p:nvPr>
            <p:ph type="sldNum" sz="quarter" idx="4"/>
          </p:nvPr>
        </p:nvSpPr>
        <p:spPr>
          <a:xfrm>
            <a:off x="4843463" y="9181395"/>
            <a:ext cx="1543050" cy="527403"/>
          </a:xfrm>
          <a:prstGeom prst="rect">
            <a:avLst/>
          </a:prstGeom>
        </p:spPr>
        <p:txBody>
          <a:bodyPr vert="horz" lIns="91440" tIns="45720" rIns="91440" bIns="45720" rtlCol="0" anchor="ctr"/>
          <a:lstStyle>
            <a:lvl1pPr algn="r">
              <a:defRPr sz="1733">
                <a:solidFill>
                  <a:schemeClr val="tx1">
                    <a:tint val="75000"/>
                  </a:schemeClr>
                </a:solidFill>
              </a:defRPr>
            </a:lvl1pPr>
          </a:lstStyle>
          <a:p>
            <a:fld id="{212AE958-4958-428B-BA3C-9FCB7D81F2BF}" type="slidenum">
              <a:rPr lang="en-US" smtClean="0"/>
              <a:t>‹#›</a:t>
            </a:fld>
            <a:endParaRPr lang="en-US"/>
          </a:p>
        </p:txBody>
      </p:sp>
    </p:spTree>
    <p:extLst>
      <p:ext uri="{BB962C8B-B14F-4D97-AF65-F5344CB8AC3E}">
        <p14:creationId xmlns:p14="http://schemas.microsoft.com/office/powerpoint/2010/main" val="24969170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1320759" rtl="0" eaLnBrk="1" latinLnBrk="0" hangingPunct="1">
        <a:lnSpc>
          <a:spcPct val="90000"/>
        </a:lnSpc>
        <a:spcBef>
          <a:spcPct val="0"/>
        </a:spcBef>
        <a:buNone/>
        <a:defRPr sz="6355" kern="1200">
          <a:solidFill>
            <a:schemeClr val="tx1"/>
          </a:solidFill>
          <a:latin typeface="+mj-lt"/>
          <a:ea typeface="+mj-ea"/>
          <a:cs typeface="+mj-cs"/>
        </a:defRPr>
      </a:lvl1pPr>
    </p:titleStyle>
    <p:bodyStyle>
      <a:lvl1pPr marL="330190" indent="-330190" algn="l" defTabSz="1320759" rtl="0" eaLnBrk="1" latinLnBrk="0" hangingPunct="1">
        <a:lnSpc>
          <a:spcPct val="90000"/>
        </a:lnSpc>
        <a:spcBef>
          <a:spcPts val="1444"/>
        </a:spcBef>
        <a:buFont typeface="Arial" panose="020B0604020202020204" pitchFamily="34" charset="0"/>
        <a:buChar char="•"/>
        <a:defRPr sz="4044" kern="1200">
          <a:solidFill>
            <a:schemeClr val="tx1"/>
          </a:solidFill>
          <a:latin typeface="+mn-lt"/>
          <a:ea typeface="+mn-ea"/>
          <a:cs typeface="+mn-cs"/>
        </a:defRPr>
      </a:lvl1pPr>
      <a:lvl2pPr marL="990570" indent="-330190" algn="l" defTabSz="1320759" rtl="0" eaLnBrk="1" latinLnBrk="0" hangingPunct="1">
        <a:lnSpc>
          <a:spcPct val="90000"/>
        </a:lnSpc>
        <a:spcBef>
          <a:spcPts val="722"/>
        </a:spcBef>
        <a:buFont typeface="Arial" panose="020B0604020202020204" pitchFamily="34" charset="0"/>
        <a:buChar char="•"/>
        <a:defRPr sz="3467" kern="1200">
          <a:solidFill>
            <a:schemeClr val="tx1"/>
          </a:solidFill>
          <a:latin typeface="+mn-lt"/>
          <a:ea typeface="+mn-ea"/>
          <a:cs typeface="+mn-cs"/>
        </a:defRPr>
      </a:lvl2pPr>
      <a:lvl3pPr marL="1650949" indent="-330190" algn="l" defTabSz="1320759" rtl="0" eaLnBrk="1" latinLnBrk="0" hangingPunct="1">
        <a:lnSpc>
          <a:spcPct val="90000"/>
        </a:lnSpc>
        <a:spcBef>
          <a:spcPts val="722"/>
        </a:spcBef>
        <a:buFont typeface="Arial" panose="020B0604020202020204" pitchFamily="34" charset="0"/>
        <a:buChar char="•"/>
        <a:defRPr sz="2889" kern="1200">
          <a:solidFill>
            <a:schemeClr val="tx1"/>
          </a:solidFill>
          <a:latin typeface="+mn-lt"/>
          <a:ea typeface="+mn-ea"/>
          <a:cs typeface="+mn-cs"/>
        </a:defRPr>
      </a:lvl3pPr>
      <a:lvl4pPr marL="231132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4pPr>
      <a:lvl5pPr marL="2971709"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5pPr>
      <a:lvl6pPr marL="363208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6pPr>
      <a:lvl7pPr marL="429246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7pPr>
      <a:lvl8pPr marL="4952848"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8pPr>
      <a:lvl9pPr marL="5613227" indent="-330190" algn="l" defTabSz="1320759" rtl="0" eaLnBrk="1" latinLnBrk="0" hangingPunct="1">
        <a:lnSpc>
          <a:spcPct val="90000"/>
        </a:lnSpc>
        <a:spcBef>
          <a:spcPts val="722"/>
        </a:spcBef>
        <a:buFont typeface="Arial" panose="020B0604020202020204" pitchFamily="34" charset="0"/>
        <a:buChar char="•"/>
        <a:defRPr sz="2600" kern="1200">
          <a:solidFill>
            <a:schemeClr val="tx1"/>
          </a:solidFill>
          <a:latin typeface="+mn-lt"/>
          <a:ea typeface="+mn-ea"/>
          <a:cs typeface="+mn-cs"/>
        </a:defRPr>
      </a:lvl9pPr>
    </p:bodyStyle>
    <p:otherStyle>
      <a:defPPr>
        <a:defRPr lang="en-US"/>
      </a:defPPr>
      <a:lvl1pPr marL="0" algn="l" defTabSz="1320759" rtl="0" eaLnBrk="1" latinLnBrk="0" hangingPunct="1">
        <a:defRPr sz="2600" kern="1200">
          <a:solidFill>
            <a:schemeClr val="tx1"/>
          </a:solidFill>
          <a:latin typeface="+mn-lt"/>
          <a:ea typeface="+mn-ea"/>
          <a:cs typeface="+mn-cs"/>
        </a:defRPr>
      </a:lvl1pPr>
      <a:lvl2pPr marL="660380" algn="l" defTabSz="1320759" rtl="0" eaLnBrk="1" latinLnBrk="0" hangingPunct="1">
        <a:defRPr sz="2600" kern="1200">
          <a:solidFill>
            <a:schemeClr val="tx1"/>
          </a:solidFill>
          <a:latin typeface="+mn-lt"/>
          <a:ea typeface="+mn-ea"/>
          <a:cs typeface="+mn-cs"/>
        </a:defRPr>
      </a:lvl2pPr>
      <a:lvl3pPr marL="1320759" algn="l" defTabSz="1320759" rtl="0" eaLnBrk="1" latinLnBrk="0" hangingPunct="1">
        <a:defRPr sz="2600" kern="1200">
          <a:solidFill>
            <a:schemeClr val="tx1"/>
          </a:solidFill>
          <a:latin typeface="+mn-lt"/>
          <a:ea typeface="+mn-ea"/>
          <a:cs typeface="+mn-cs"/>
        </a:defRPr>
      </a:lvl3pPr>
      <a:lvl4pPr marL="1981139" algn="l" defTabSz="1320759" rtl="0" eaLnBrk="1" latinLnBrk="0" hangingPunct="1">
        <a:defRPr sz="2600" kern="1200">
          <a:solidFill>
            <a:schemeClr val="tx1"/>
          </a:solidFill>
          <a:latin typeface="+mn-lt"/>
          <a:ea typeface="+mn-ea"/>
          <a:cs typeface="+mn-cs"/>
        </a:defRPr>
      </a:lvl4pPr>
      <a:lvl5pPr marL="2641519" algn="l" defTabSz="1320759" rtl="0" eaLnBrk="1" latinLnBrk="0" hangingPunct="1">
        <a:defRPr sz="2600" kern="1200">
          <a:solidFill>
            <a:schemeClr val="tx1"/>
          </a:solidFill>
          <a:latin typeface="+mn-lt"/>
          <a:ea typeface="+mn-ea"/>
          <a:cs typeface="+mn-cs"/>
        </a:defRPr>
      </a:lvl5pPr>
      <a:lvl6pPr marL="3301898" algn="l" defTabSz="1320759" rtl="0" eaLnBrk="1" latinLnBrk="0" hangingPunct="1">
        <a:defRPr sz="2600" kern="1200">
          <a:solidFill>
            <a:schemeClr val="tx1"/>
          </a:solidFill>
          <a:latin typeface="+mn-lt"/>
          <a:ea typeface="+mn-ea"/>
          <a:cs typeface="+mn-cs"/>
        </a:defRPr>
      </a:lvl6pPr>
      <a:lvl7pPr marL="3962278" algn="l" defTabSz="1320759" rtl="0" eaLnBrk="1" latinLnBrk="0" hangingPunct="1">
        <a:defRPr sz="2600" kern="1200">
          <a:solidFill>
            <a:schemeClr val="tx1"/>
          </a:solidFill>
          <a:latin typeface="+mn-lt"/>
          <a:ea typeface="+mn-ea"/>
          <a:cs typeface="+mn-cs"/>
        </a:defRPr>
      </a:lvl7pPr>
      <a:lvl8pPr marL="4622658" algn="l" defTabSz="1320759" rtl="0" eaLnBrk="1" latinLnBrk="0" hangingPunct="1">
        <a:defRPr sz="2600" kern="1200">
          <a:solidFill>
            <a:schemeClr val="tx1"/>
          </a:solidFill>
          <a:latin typeface="+mn-lt"/>
          <a:ea typeface="+mn-ea"/>
          <a:cs typeface="+mn-cs"/>
        </a:defRPr>
      </a:lvl8pPr>
      <a:lvl9pPr marL="5283037" algn="l" defTabSz="1320759" rtl="0" eaLnBrk="1" latinLnBrk="0" hangingPunct="1">
        <a:defRPr sz="2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rita.kleinauskiene@sveikatos-biuras.l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2000">
              <a:schemeClr val="accent1">
                <a:lumMod val="5000"/>
                <a:lumOff val="95000"/>
              </a:schemeClr>
            </a:gs>
            <a:gs pos="99000">
              <a:schemeClr val="accent1">
                <a:lumMod val="45000"/>
                <a:lumOff val="55000"/>
              </a:schemeClr>
            </a:gs>
            <a:gs pos="85000">
              <a:srgbClr val="AEC2E5"/>
            </a:gs>
            <a:gs pos="69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565E64E-17F1-4EE9-A748-207D31034553}"/>
              </a:ext>
            </a:extLst>
          </p:cNvPr>
          <p:cNvSpPr txBox="1"/>
          <p:nvPr/>
        </p:nvSpPr>
        <p:spPr>
          <a:xfrm>
            <a:off x="2425756" y="83019"/>
            <a:ext cx="3123343" cy="954107"/>
          </a:xfrm>
          <a:prstGeom prst="rect">
            <a:avLst/>
          </a:prstGeom>
          <a:noFill/>
        </p:spPr>
        <p:txBody>
          <a:bodyPr wrap="square" rtlCol="0">
            <a:spAutoFit/>
          </a:bodyPr>
          <a:lstStyle/>
          <a:p>
            <a:r>
              <a:rPr lang="lt-LT" sz="2800" b="1" dirty="0">
                <a:latin typeface="Arial" panose="020B0604020202020204" pitchFamily="34" charset="0"/>
                <a:cs typeface="Arial" panose="020B0604020202020204" pitchFamily="34" charset="0"/>
              </a:rPr>
              <a:t>Skarlatina</a:t>
            </a:r>
          </a:p>
          <a:p>
            <a:endParaRPr lang="en-US" sz="2800"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C7B20ACB-4BCC-414F-39C6-7B8237247434}"/>
              </a:ext>
            </a:extLst>
          </p:cNvPr>
          <p:cNvSpPr txBox="1"/>
          <p:nvPr/>
        </p:nvSpPr>
        <p:spPr>
          <a:xfrm>
            <a:off x="288758" y="703882"/>
            <a:ext cx="6280484" cy="1785104"/>
          </a:xfrm>
          <a:prstGeom prst="rect">
            <a:avLst/>
          </a:prstGeom>
          <a:solidFill>
            <a:schemeClr val="lt1"/>
          </a:solidFill>
          <a:ln w="28575" cap="flat" cmpd="sng" algn="ctr">
            <a:solidFill>
              <a:schemeClr val="bg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r>
              <a:rPr lang="lt-LT" sz="1100" b="1" i="0" dirty="0">
                <a:solidFill>
                  <a:srgbClr val="222222"/>
                </a:solidFill>
                <a:effectLst/>
                <a:latin typeface="Arial" panose="020B0604020202020204" pitchFamily="34" charset="0"/>
                <a:cs typeface="Arial" panose="020B0604020202020204" pitchFamily="34" charset="0"/>
              </a:rPr>
              <a:t>Skarlatina</a:t>
            </a:r>
            <a:r>
              <a:rPr lang="lt-LT" sz="1100" b="0" i="0" dirty="0">
                <a:solidFill>
                  <a:srgbClr val="222222"/>
                </a:solidFill>
                <a:effectLst/>
                <a:latin typeface="Arial" panose="020B0604020202020204" pitchFamily="34" charset="0"/>
                <a:cs typeface="Arial" panose="020B0604020202020204" pitchFamily="34" charset="0"/>
              </a:rPr>
              <a:t> – tai </a:t>
            </a:r>
            <a:r>
              <a:rPr lang="lt-LT" sz="1100" b="0" i="1" dirty="0" err="1">
                <a:solidFill>
                  <a:srgbClr val="222222"/>
                </a:solidFill>
                <a:effectLst/>
                <a:latin typeface="Arial" panose="020B0604020202020204" pitchFamily="34" charset="0"/>
                <a:cs typeface="Arial" panose="020B0604020202020204" pitchFamily="34" charset="0"/>
              </a:rPr>
              <a:t>Streptococcus</a:t>
            </a:r>
            <a:r>
              <a:rPr lang="lt-LT" sz="1100" b="0" i="1" dirty="0">
                <a:solidFill>
                  <a:srgbClr val="222222"/>
                </a:solidFill>
                <a:effectLst/>
                <a:latin typeface="Arial" panose="020B0604020202020204" pitchFamily="34" charset="0"/>
                <a:cs typeface="Arial" panose="020B0604020202020204" pitchFamily="34" charset="0"/>
              </a:rPr>
              <a:t> </a:t>
            </a:r>
            <a:r>
              <a:rPr lang="lt-LT" sz="1100" b="0" i="1" dirty="0" err="1">
                <a:solidFill>
                  <a:srgbClr val="222222"/>
                </a:solidFill>
                <a:effectLst/>
                <a:latin typeface="Arial" panose="020B0604020202020204" pitchFamily="34" charset="0"/>
                <a:cs typeface="Arial" panose="020B0604020202020204" pitchFamily="34" charset="0"/>
              </a:rPr>
              <a:t>pyogenes</a:t>
            </a:r>
            <a:r>
              <a:rPr lang="lt-LT" sz="1100" b="0" i="1" dirty="0">
                <a:solidFill>
                  <a:srgbClr val="222222"/>
                </a:solidFill>
                <a:effectLst/>
                <a:latin typeface="Arial" panose="020B0604020202020204" pitchFamily="34" charset="0"/>
                <a:cs typeface="Arial" panose="020B0604020202020204" pitchFamily="34" charset="0"/>
              </a:rPr>
              <a:t> </a:t>
            </a:r>
            <a:r>
              <a:rPr lang="lt-LT" sz="1100" b="0" i="0" dirty="0">
                <a:solidFill>
                  <a:srgbClr val="222222"/>
                </a:solidFill>
                <a:effectLst/>
                <a:latin typeface="Arial" panose="020B0604020202020204" pitchFamily="34" charset="0"/>
                <a:cs typeface="Arial" panose="020B0604020202020204" pitchFamily="34" charset="0"/>
              </a:rPr>
              <a:t>(toliau – </a:t>
            </a:r>
            <a:r>
              <a:rPr lang="lt-LT" sz="1100" b="0" i="1" dirty="0">
                <a:solidFill>
                  <a:srgbClr val="222222"/>
                </a:solidFill>
                <a:effectLst/>
                <a:latin typeface="Arial" panose="020B0604020202020204" pitchFamily="34" charset="0"/>
                <a:cs typeface="Arial" panose="020B0604020202020204" pitchFamily="34" charset="0"/>
              </a:rPr>
              <a:t>S. </a:t>
            </a:r>
            <a:r>
              <a:rPr lang="lt-LT" sz="1100" b="0" i="1" dirty="0" err="1">
                <a:solidFill>
                  <a:srgbClr val="222222"/>
                </a:solidFill>
                <a:effectLst/>
                <a:latin typeface="Arial" panose="020B0604020202020204" pitchFamily="34" charset="0"/>
                <a:cs typeface="Arial" panose="020B0604020202020204" pitchFamily="34" charset="0"/>
              </a:rPr>
              <a:t>pyogenes</a:t>
            </a:r>
            <a:r>
              <a:rPr lang="lt-LT" sz="1100" b="0" i="0" dirty="0">
                <a:solidFill>
                  <a:srgbClr val="222222"/>
                </a:solidFill>
                <a:effectLst/>
                <a:latin typeface="Arial" panose="020B0604020202020204" pitchFamily="34" charset="0"/>
                <a:cs typeface="Arial" panose="020B0604020202020204" pitchFamily="34" charset="0"/>
              </a:rPr>
              <a:t>) bakterijos sukeliama infekcinė liga,  kuri negydant ar nesėkmingai gydant, gali sukelti širdies, inkstų, plaučių, ausų, kaulų ir kitų organų pažeidimą.</a:t>
            </a:r>
            <a:br>
              <a:rPr lang="lt-LT" sz="1100" b="0" i="0" dirty="0">
                <a:solidFill>
                  <a:srgbClr val="222222"/>
                </a:solidFill>
                <a:effectLst/>
                <a:latin typeface="Arial" panose="020B0604020202020204" pitchFamily="34" charset="0"/>
                <a:cs typeface="Arial" panose="020B0604020202020204" pitchFamily="34" charset="0"/>
              </a:rPr>
            </a:br>
            <a:r>
              <a:rPr lang="lt-LT" sz="1100" b="0" i="0" dirty="0">
                <a:solidFill>
                  <a:srgbClr val="222222"/>
                </a:solidFill>
                <a:effectLst/>
                <a:latin typeface="Arial" panose="020B0604020202020204" pitchFamily="34" charset="0"/>
                <a:cs typeface="Arial" panose="020B0604020202020204" pitchFamily="34" charset="0"/>
              </a:rPr>
              <a:t>Streptokokų randama vaikų nosiaryklėje, jie sukelia anginą, tačiau tik apie 10 – 15 proc. atvejų pasireiškia skarlatinos sindromu.</a:t>
            </a:r>
          </a:p>
          <a:p>
            <a:r>
              <a:rPr lang="lt-LT" sz="1100" b="0" i="0" dirty="0">
                <a:solidFill>
                  <a:srgbClr val="222222"/>
                </a:solidFill>
                <a:effectLst/>
                <a:latin typeface="Arial" panose="020B0604020202020204" pitchFamily="34" charset="0"/>
                <a:cs typeface="Arial" panose="020B0604020202020204" pitchFamily="34" charset="0"/>
              </a:rPr>
              <a:t>Dažniausiai serga  2 – 8 metų vaikai. Šios ligos protrūkių pasitaiko vaikų lopšeliuose  darželiuose, mokyklose.</a:t>
            </a:r>
            <a:br>
              <a:rPr lang="lt-LT" sz="1100" b="0" i="0" dirty="0">
                <a:solidFill>
                  <a:srgbClr val="222222"/>
                </a:solidFill>
                <a:effectLst/>
                <a:latin typeface="Arial" panose="020B0604020202020204" pitchFamily="34" charset="0"/>
                <a:cs typeface="Arial" panose="020B0604020202020204" pitchFamily="34" charset="0"/>
              </a:rPr>
            </a:br>
            <a:r>
              <a:rPr lang="lt-LT" sz="1100" b="0" i="0" dirty="0">
                <a:solidFill>
                  <a:srgbClr val="222222"/>
                </a:solidFill>
                <a:effectLst/>
                <a:latin typeface="Arial" panose="020B0604020202020204" pitchFamily="34" charset="0"/>
                <a:cs typeface="Arial" panose="020B0604020202020204" pitchFamily="34" charset="0"/>
              </a:rPr>
              <a:t>Persirgus skarlatina įgyjamas imunitetas, tačiau galima susirgti ir pakartotinai. Nuo skarlatinos skiepų nėra.</a:t>
            </a:r>
            <a:br>
              <a:rPr lang="lt-LT" sz="1100" b="0" i="0" dirty="0">
                <a:solidFill>
                  <a:srgbClr val="222222"/>
                </a:solidFill>
                <a:effectLst/>
                <a:latin typeface="Arial" panose="020B0604020202020204" pitchFamily="34" charset="0"/>
                <a:cs typeface="Arial" panose="020B0604020202020204" pitchFamily="34" charset="0"/>
              </a:rPr>
            </a:br>
            <a:endParaRPr lang="lt-LT" sz="1100" b="0" i="0" dirty="0">
              <a:solidFill>
                <a:srgbClr val="222222"/>
              </a:solidFill>
              <a:effectLst/>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F41CF645-EFF8-F163-9D18-00C03EE1DCFC}"/>
              </a:ext>
            </a:extLst>
          </p:cNvPr>
          <p:cNvSpPr txBox="1"/>
          <p:nvPr/>
        </p:nvSpPr>
        <p:spPr>
          <a:xfrm>
            <a:off x="288757" y="2691733"/>
            <a:ext cx="6280484" cy="769441"/>
          </a:xfrm>
          <a:prstGeom prst="rect">
            <a:avLst/>
          </a:prstGeom>
          <a:solidFill>
            <a:schemeClr val="lt1"/>
          </a:solidFill>
          <a:ln w="28575">
            <a:solidFill>
              <a:schemeClr val="bg2">
                <a:lumMod val="50000"/>
              </a:schemeClr>
            </a:solidFill>
          </a:ln>
        </p:spPr>
        <p:style>
          <a:lnRef idx="2">
            <a:schemeClr val="accent3"/>
          </a:lnRef>
          <a:fillRef idx="1">
            <a:schemeClr val="lt1"/>
          </a:fillRef>
          <a:effectRef idx="0">
            <a:schemeClr val="accent3"/>
          </a:effectRef>
          <a:fontRef idx="minor">
            <a:schemeClr val="dk1"/>
          </a:fontRef>
        </p:style>
        <p:txBody>
          <a:bodyPr wrap="square">
            <a:spAutoFit/>
          </a:bodyPr>
          <a:lstStyle/>
          <a:p>
            <a:r>
              <a:rPr lang="lt-LT" sz="1100" b="1" i="0" dirty="0">
                <a:solidFill>
                  <a:srgbClr val="222222"/>
                </a:solidFill>
                <a:effectLst/>
                <a:latin typeface="Arial" panose="020B0604020202020204" pitchFamily="34" charset="0"/>
                <a:cs typeface="Arial" panose="020B0604020202020204" pitchFamily="34" charset="0"/>
              </a:rPr>
              <a:t>Užsikrečiama:</a:t>
            </a:r>
            <a:br>
              <a:rPr lang="lt-LT" sz="1100" dirty="0">
                <a:latin typeface="Arial" panose="020B0604020202020204" pitchFamily="34" charset="0"/>
                <a:cs typeface="Arial" panose="020B0604020202020204" pitchFamily="34" charset="0"/>
              </a:rPr>
            </a:br>
            <a:r>
              <a:rPr lang="lt-LT" sz="1100" b="0" i="0" dirty="0">
                <a:solidFill>
                  <a:srgbClr val="222222"/>
                </a:solidFill>
                <a:effectLst/>
                <a:latin typeface="Arial" panose="020B0604020202020204" pitchFamily="34" charset="0"/>
                <a:cs typeface="Arial" panose="020B0604020202020204" pitchFamily="34" charset="0"/>
              </a:rPr>
              <a:t>Oro lašeliniu bei kontaktiniu būdais nuo kalbančio, kosinčio ar čiaudinčio infekuoto žmogaus.</a:t>
            </a:r>
            <a:br>
              <a:rPr lang="lt-LT" sz="1100" dirty="0">
                <a:latin typeface="Arial" panose="020B0604020202020204" pitchFamily="34" charset="0"/>
                <a:cs typeface="Arial" panose="020B0604020202020204" pitchFamily="34" charset="0"/>
              </a:rPr>
            </a:br>
            <a:r>
              <a:rPr lang="lt-LT" sz="1100" b="0" i="0" dirty="0">
                <a:solidFill>
                  <a:srgbClr val="222222"/>
                </a:solidFill>
                <a:effectLst/>
                <a:latin typeface="Arial" panose="020B0604020202020204" pitchFamily="34" charset="0"/>
                <a:cs typeface="Arial" panose="020B0604020202020204" pitchFamily="34" charset="0"/>
              </a:rPr>
              <a:t>Inkubacinis laikotarpis dažniausiai 1 – 6 d. laikotarpis. Negydomas pacientas, sergantis skarlatina, kitus gali užkrėsti 2- 3 savaitę</a:t>
            </a:r>
            <a:r>
              <a:rPr lang="lt-LT" sz="1100" dirty="0">
                <a:solidFill>
                  <a:srgbClr val="222222"/>
                </a:solidFill>
                <a:latin typeface="Arial" panose="020B0604020202020204" pitchFamily="34" charset="0"/>
                <a:cs typeface="Arial" panose="020B0604020202020204" pitchFamily="34" charset="0"/>
              </a:rPr>
              <a:t>,</a:t>
            </a:r>
            <a:r>
              <a:rPr lang="lt-LT" sz="1100" b="0" i="0" dirty="0">
                <a:solidFill>
                  <a:srgbClr val="222222"/>
                </a:solidFill>
                <a:effectLst/>
                <a:latin typeface="Arial" panose="020B0604020202020204" pitchFamily="34" charset="0"/>
                <a:cs typeface="Arial" panose="020B0604020202020204" pitchFamily="34" charset="0"/>
              </a:rPr>
              <a:t> vartojant antibiotikus, užkrečiamasis laikotarpis sumažėja iki 24 val.</a:t>
            </a:r>
            <a:endParaRPr lang="en-US" sz="1100" dirty="0">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E8B101BF-1DE6-A6A6-EBA2-A506AD085914}"/>
              </a:ext>
            </a:extLst>
          </p:cNvPr>
          <p:cNvSpPr txBox="1"/>
          <p:nvPr/>
        </p:nvSpPr>
        <p:spPr>
          <a:xfrm>
            <a:off x="288757" y="3663922"/>
            <a:ext cx="6280484" cy="1708160"/>
          </a:xfrm>
          <a:prstGeom prst="rect">
            <a:avLst/>
          </a:prstGeom>
          <a:solidFill>
            <a:schemeClr val="lt1"/>
          </a:solidFill>
          <a:ln w="28575" cap="flat" cmpd="sng" algn="ctr">
            <a:solidFill>
              <a:schemeClr val="bg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1"/>
          </a:fontRef>
        </p:style>
        <p:txBody>
          <a:bodyPr wrap="square">
            <a:spAutoFit/>
          </a:bodyPr>
          <a:lstStyle/>
          <a:p>
            <a:r>
              <a:rPr lang="lt-LT" sz="1050" b="1" i="0" dirty="0">
                <a:solidFill>
                  <a:srgbClr val="222222"/>
                </a:solidFill>
                <a:effectLst/>
                <a:latin typeface="Arial" panose="020B0604020202020204" pitchFamily="34" charset="0"/>
                <a:cs typeface="Arial" panose="020B0604020202020204" pitchFamily="34" charset="0"/>
              </a:rPr>
              <a:t>Klinika:</a:t>
            </a:r>
            <a:br>
              <a:rPr lang="lt-LT" sz="1050" b="0" i="0" dirty="0">
                <a:solidFill>
                  <a:srgbClr val="222222"/>
                </a:solidFill>
                <a:effectLst/>
                <a:latin typeface="Arial" panose="020B0604020202020204" pitchFamily="34" charset="0"/>
                <a:cs typeface="Arial" panose="020B0604020202020204" pitchFamily="34" charset="0"/>
              </a:rPr>
            </a:br>
            <a:r>
              <a:rPr lang="lt-LT" sz="1050" b="0" i="0" dirty="0">
                <a:solidFill>
                  <a:srgbClr val="222222"/>
                </a:solidFill>
                <a:effectLst/>
                <a:latin typeface="Arial" panose="020B0604020202020204" pitchFamily="34" charset="0"/>
                <a:cs typeface="Arial" panose="020B0604020202020204" pitchFamily="34" charset="0"/>
              </a:rPr>
              <a:t>Liga prasideda staigiu karščiavimu (iki 40 ºC), gerklės, galvos skausmu, pykinimu, vėmimu,  apetito stoka, bendru negalavimu. Padidėja, tampa skausmingi kaklo limfmazgiai, patinsta ir parausta tonzilės, žiočių lankai, o ant gomurio ir ant liežuvėlio matomi tamsiai raudonos spalvos taškeliai. Liežuvis pasidengia baltu apnašu. Išnykus apnašui (po 4 – 5 d.) liežuvis įrausta.</a:t>
            </a:r>
          </a:p>
          <a:p>
            <a:r>
              <a:rPr lang="lt-LT" sz="1050" b="0" i="0" dirty="0">
                <a:solidFill>
                  <a:srgbClr val="222222"/>
                </a:solidFill>
                <a:effectLst/>
                <a:latin typeface="Arial" panose="020B0604020202020204" pitchFamily="34" charset="0"/>
                <a:cs typeface="Arial" panose="020B0604020202020204" pitchFamily="34" charset="0"/>
              </a:rPr>
              <a:t>Po 5 d prasideda  bėrimas. Pirmiausia išberia po ausimis, krūtinės ir pažastų srityse, per 24 val. nuo bėrimų pradžios būna išbertas visas kūnas. Beria smulkiais skaisčiais taškeliais paraudusioje, paburkusioje odoje. Veidas lieka neišbertas, tik būna ryškiai raudonas, o nosies – smakro trikampis – pabalęs (vadinamasis „</a:t>
            </a:r>
            <a:r>
              <a:rPr lang="lt-LT" sz="1050" b="0" i="0" dirty="0" err="1">
                <a:solidFill>
                  <a:srgbClr val="222222"/>
                </a:solidFill>
                <a:effectLst/>
                <a:latin typeface="Arial" panose="020B0604020202020204" pitchFamily="34" charset="0"/>
                <a:cs typeface="Arial" panose="020B0604020202020204" pitchFamily="34" charset="0"/>
              </a:rPr>
              <a:t>skarlatininis</a:t>
            </a:r>
            <a:r>
              <a:rPr lang="lt-LT" sz="1050" b="0" i="0" dirty="0">
                <a:solidFill>
                  <a:srgbClr val="222222"/>
                </a:solidFill>
                <a:effectLst/>
                <a:latin typeface="Arial" panose="020B0604020202020204" pitchFamily="34" charset="0"/>
                <a:cs typeface="Arial" panose="020B0604020202020204" pitchFamily="34" charset="0"/>
              </a:rPr>
              <a:t> trikampis“). Bėrimai laikosi apie savaitę. Po 7 – 10 d. nuo pirmųjų bėrimų prasideda odos lupimasis. Lupasi rankų, ypač pirštų, liemens ir kojų oda.</a:t>
            </a:r>
          </a:p>
        </p:txBody>
      </p:sp>
      <p:sp>
        <p:nvSpPr>
          <p:cNvPr id="25" name="TextBox 24">
            <a:extLst>
              <a:ext uri="{FF2B5EF4-FFF2-40B4-BE49-F238E27FC236}">
                <a16:creationId xmlns:a16="http://schemas.microsoft.com/office/drawing/2014/main" id="{CA0D722F-C6C4-7B5D-DB26-7F4B0CF9FE18}"/>
              </a:ext>
            </a:extLst>
          </p:cNvPr>
          <p:cNvSpPr txBox="1"/>
          <p:nvPr/>
        </p:nvSpPr>
        <p:spPr>
          <a:xfrm>
            <a:off x="288757" y="5674482"/>
            <a:ext cx="3001768" cy="769441"/>
          </a:xfrm>
          <a:prstGeom prst="rect">
            <a:avLst/>
          </a:prstGeom>
          <a:solidFill>
            <a:schemeClr val="lt1"/>
          </a:solidFill>
          <a:ln w="28575" cap="flat" cmpd="sng" algn="ctr">
            <a:solidFill>
              <a:schemeClr val="bg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br>
              <a:rPr lang="en-US" sz="1100" dirty="0">
                <a:latin typeface="Arial" panose="020B0604020202020204" pitchFamily="34" charset="0"/>
                <a:cs typeface="Arial" panose="020B0604020202020204" pitchFamily="34" charset="0"/>
              </a:rPr>
            </a:br>
            <a:r>
              <a:rPr lang="en-US" sz="1100" b="1" i="0" dirty="0" err="1">
                <a:solidFill>
                  <a:srgbClr val="222222"/>
                </a:solidFill>
                <a:effectLst/>
                <a:latin typeface="Arial" panose="020B0604020202020204" pitchFamily="34" charset="0"/>
                <a:cs typeface="Arial" panose="020B0604020202020204" pitchFamily="34" charset="0"/>
              </a:rPr>
              <a:t>Diagnostika</a:t>
            </a:r>
            <a:r>
              <a:rPr lang="en-US" sz="1100" b="1" i="0" dirty="0">
                <a:solidFill>
                  <a:srgbClr val="222222"/>
                </a:solidFill>
                <a:effectLst/>
                <a:latin typeface="Arial" panose="020B0604020202020204" pitchFamily="34" charset="0"/>
                <a:cs typeface="Arial" panose="020B0604020202020204" pitchFamily="34" charset="0"/>
              </a:rPr>
              <a:t>:</a:t>
            </a:r>
            <a:br>
              <a:rPr lang="en-US" sz="1100" dirty="0">
                <a:latin typeface="Arial" panose="020B0604020202020204" pitchFamily="34" charset="0"/>
                <a:cs typeface="Arial" panose="020B0604020202020204" pitchFamily="34" charset="0"/>
              </a:rPr>
            </a:br>
            <a:r>
              <a:rPr lang="en-US" sz="1100" b="0" i="0" dirty="0" err="1">
                <a:solidFill>
                  <a:srgbClr val="222222"/>
                </a:solidFill>
                <a:effectLst/>
                <a:latin typeface="Arial" panose="020B0604020202020204" pitchFamily="34" charset="0"/>
                <a:cs typeface="Arial" panose="020B0604020202020204" pitchFamily="34" charset="0"/>
              </a:rPr>
              <a:t>Skarlatina</a:t>
            </a:r>
            <a:r>
              <a:rPr lang="en-US" sz="1100" b="0" i="0" dirty="0">
                <a:solidFill>
                  <a:srgbClr val="222222"/>
                </a:solidFill>
                <a:effectLst/>
                <a:latin typeface="Arial" panose="020B0604020202020204" pitchFamily="34" charset="0"/>
                <a:cs typeface="Arial" panose="020B0604020202020204" pitchFamily="34" charset="0"/>
              </a:rPr>
              <a:t> </a:t>
            </a:r>
            <a:r>
              <a:rPr lang="en-US" sz="1100" b="0" i="0" dirty="0" err="1">
                <a:solidFill>
                  <a:srgbClr val="222222"/>
                </a:solidFill>
                <a:effectLst/>
                <a:latin typeface="Arial" panose="020B0604020202020204" pitchFamily="34" charset="0"/>
                <a:cs typeface="Arial" panose="020B0604020202020204" pitchFamily="34" charset="0"/>
              </a:rPr>
              <a:t>paprastai</a:t>
            </a:r>
            <a:r>
              <a:rPr lang="en-US" sz="1100" b="0" i="0" dirty="0">
                <a:solidFill>
                  <a:srgbClr val="222222"/>
                </a:solidFill>
                <a:effectLst/>
                <a:latin typeface="Arial" panose="020B0604020202020204" pitchFamily="34" charset="0"/>
                <a:cs typeface="Arial" panose="020B0604020202020204" pitchFamily="34" charset="0"/>
              </a:rPr>
              <a:t> </a:t>
            </a:r>
            <a:r>
              <a:rPr lang="en-US" sz="1100" b="0" i="0" dirty="0" err="1">
                <a:solidFill>
                  <a:srgbClr val="222222"/>
                </a:solidFill>
                <a:effectLst/>
                <a:latin typeface="Arial" panose="020B0604020202020204" pitchFamily="34" charset="0"/>
                <a:cs typeface="Arial" panose="020B0604020202020204" pitchFamily="34" charset="0"/>
              </a:rPr>
              <a:t>dignozuojama</a:t>
            </a:r>
            <a:r>
              <a:rPr lang="en-US" sz="1100" b="0" i="0" dirty="0">
                <a:solidFill>
                  <a:srgbClr val="222222"/>
                </a:solidFill>
                <a:effectLst/>
                <a:latin typeface="Arial" panose="020B0604020202020204" pitchFamily="34" charset="0"/>
                <a:cs typeface="Arial" panose="020B0604020202020204" pitchFamily="34" charset="0"/>
              </a:rPr>
              <a:t> </a:t>
            </a:r>
            <a:r>
              <a:rPr lang="en-US" sz="1100" b="0" i="0" dirty="0" err="1">
                <a:solidFill>
                  <a:srgbClr val="222222"/>
                </a:solidFill>
                <a:effectLst/>
                <a:latin typeface="Arial" panose="020B0604020202020204" pitchFamily="34" charset="0"/>
                <a:cs typeface="Arial" panose="020B0604020202020204" pitchFamily="34" charset="0"/>
              </a:rPr>
              <a:t>pagal</a:t>
            </a:r>
            <a:r>
              <a:rPr lang="en-US" sz="1100" b="0" i="0" dirty="0">
                <a:solidFill>
                  <a:srgbClr val="222222"/>
                </a:solidFill>
                <a:effectLst/>
                <a:latin typeface="Arial" panose="020B0604020202020204" pitchFamily="34" charset="0"/>
                <a:cs typeface="Arial" panose="020B0604020202020204" pitchFamily="34" charset="0"/>
              </a:rPr>
              <a:t> </a:t>
            </a:r>
            <a:r>
              <a:rPr lang="en-US" sz="1100" b="0" i="0" dirty="0" err="1">
                <a:solidFill>
                  <a:srgbClr val="222222"/>
                </a:solidFill>
                <a:effectLst/>
                <a:latin typeface="Arial" panose="020B0604020202020204" pitchFamily="34" charset="0"/>
                <a:cs typeface="Arial" panose="020B0604020202020204" pitchFamily="34" charset="0"/>
              </a:rPr>
              <a:t>būdingus</a:t>
            </a:r>
            <a:r>
              <a:rPr lang="en-US" sz="1100" b="0" i="0" dirty="0">
                <a:solidFill>
                  <a:srgbClr val="222222"/>
                </a:solidFill>
                <a:effectLst/>
                <a:latin typeface="Arial" panose="020B0604020202020204" pitchFamily="34" charset="0"/>
                <a:cs typeface="Arial" panose="020B0604020202020204" pitchFamily="34" charset="0"/>
              </a:rPr>
              <a:t> </a:t>
            </a:r>
            <a:r>
              <a:rPr lang="en-US" sz="1100" b="0" i="0" dirty="0" err="1">
                <a:solidFill>
                  <a:srgbClr val="222222"/>
                </a:solidFill>
                <a:effectLst/>
                <a:latin typeface="Arial" panose="020B0604020202020204" pitchFamily="34" charset="0"/>
                <a:cs typeface="Arial" panose="020B0604020202020204" pitchFamily="34" charset="0"/>
              </a:rPr>
              <a:t>požymius</a:t>
            </a:r>
            <a:r>
              <a:rPr lang="en-US" sz="1100" b="0" i="0" dirty="0">
                <a:solidFill>
                  <a:srgbClr val="222222"/>
                </a:solidFill>
                <a:effectLst/>
                <a:latin typeface="Arial" panose="020B0604020202020204" pitchFamily="34" charset="0"/>
                <a:cs typeface="Arial" panose="020B0604020202020204" pitchFamily="34" charset="0"/>
              </a:rPr>
              <a:t>.</a:t>
            </a:r>
            <a:endParaRPr lang="en-US" sz="1100"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F1EF03D8-4FC8-BD9E-6AD9-B96FAFD5B6AA}"/>
              </a:ext>
            </a:extLst>
          </p:cNvPr>
          <p:cNvSpPr txBox="1"/>
          <p:nvPr/>
        </p:nvSpPr>
        <p:spPr>
          <a:xfrm>
            <a:off x="288758" y="6553285"/>
            <a:ext cx="3001767" cy="461665"/>
          </a:xfrm>
          <a:prstGeom prst="rect">
            <a:avLst/>
          </a:prstGeom>
          <a:solidFill>
            <a:schemeClr val="lt1"/>
          </a:solidFill>
          <a:ln w="28575" cap="flat" cmpd="sng" algn="ctr">
            <a:solidFill>
              <a:schemeClr val="bg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wrap="square">
            <a:spAutoFit/>
          </a:bodyPr>
          <a:lstStyle/>
          <a:p>
            <a:pPr algn="just"/>
            <a:r>
              <a:rPr lang="en-US" sz="1200" b="1" i="0" dirty="0" err="1">
                <a:solidFill>
                  <a:srgbClr val="222222"/>
                </a:solidFill>
                <a:effectLst/>
                <a:latin typeface="Arial" panose="020B0604020202020204" pitchFamily="34" charset="0"/>
                <a:cs typeface="Arial" panose="020B0604020202020204" pitchFamily="34" charset="0"/>
              </a:rPr>
              <a:t>Gydymo</a:t>
            </a:r>
            <a:r>
              <a:rPr lang="en-US" sz="1200" b="1" i="0" dirty="0">
                <a:solidFill>
                  <a:srgbClr val="222222"/>
                </a:solidFill>
                <a:effectLst/>
                <a:latin typeface="Arial" panose="020B0604020202020204" pitchFamily="34" charset="0"/>
                <a:cs typeface="Arial" panose="020B0604020202020204" pitchFamily="34" charset="0"/>
              </a:rPr>
              <a:t> </a:t>
            </a:r>
            <a:r>
              <a:rPr lang="en-US" sz="1200" b="1" i="0" dirty="0" err="1">
                <a:solidFill>
                  <a:srgbClr val="222222"/>
                </a:solidFill>
                <a:effectLst/>
                <a:latin typeface="Arial" panose="020B0604020202020204" pitchFamily="34" charset="0"/>
                <a:cs typeface="Arial" panose="020B0604020202020204" pitchFamily="34" charset="0"/>
              </a:rPr>
              <a:t>principai</a:t>
            </a:r>
            <a:r>
              <a:rPr lang="en-US" sz="1200" b="1" i="0" dirty="0">
                <a:solidFill>
                  <a:srgbClr val="222222"/>
                </a:solidFill>
                <a:effectLst/>
                <a:latin typeface="Arial" panose="020B0604020202020204" pitchFamily="34" charset="0"/>
                <a:cs typeface="Arial" panose="020B0604020202020204" pitchFamily="34" charset="0"/>
              </a:rPr>
              <a:t>:</a:t>
            </a:r>
            <a:endParaRPr lang="en-US" sz="1200" b="0" i="0" dirty="0">
              <a:solidFill>
                <a:srgbClr val="222222"/>
              </a:solidFill>
              <a:effectLst/>
              <a:latin typeface="Arial" panose="020B0604020202020204" pitchFamily="34" charset="0"/>
              <a:cs typeface="Arial" panose="020B0604020202020204" pitchFamily="34" charset="0"/>
            </a:endParaRPr>
          </a:p>
          <a:p>
            <a:pPr algn="just"/>
            <a:r>
              <a:rPr lang="en-US" sz="1200" b="0" i="0" dirty="0" err="1">
                <a:solidFill>
                  <a:srgbClr val="222222"/>
                </a:solidFill>
                <a:effectLst/>
                <a:latin typeface="Arial" panose="020B0604020202020204" pitchFamily="34" charset="0"/>
                <a:cs typeface="Arial" panose="020B0604020202020204" pitchFamily="34" charset="0"/>
              </a:rPr>
              <a:t>Gydoma</a:t>
            </a:r>
            <a:r>
              <a:rPr lang="en-US" sz="1200" b="0" i="0" dirty="0">
                <a:solidFill>
                  <a:srgbClr val="222222"/>
                </a:solidFill>
                <a:effectLst/>
                <a:latin typeface="Arial" panose="020B0604020202020204" pitchFamily="34" charset="0"/>
                <a:cs typeface="Arial" panose="020B0604020202020204" pitchFamily="34" charset="0"/>
              </a:rPr>
              <a:t> </a:t>
            </a:r>
            <a:r>
              <a:rPr lang="en-US" sz="1200" b="0" i="0" dirty="0" err="1">
                <a:solidFill>
                  <a:srgbClr val="222222"/>
                </a:solidFill>
                <a:effectLst/>
                <a:latin typeface="Arial" panose="020B0604020202020204" pitchFamily="34" charset="0"/>
                <a:cs typeface="Arial" panose="020B0604020202020204" pitchFamily="34" charset="0"/>
              </a:rPr>
              <a:t>antibiotikais</a:t>
            </a:r>
            <a:r>
              <a:rPr lang="en-US" sz="1200" b="0" i="0" dirty="0">
                <a:solidFill>
                  <a:srgbClr val="222222"/>
                </a:solidFill>
                <a:effectLst/>
                <a:latin typeface="Arial" panose="020B0604020202020204" pitchFamily="34" charset="0"/>
                <a:cs typeface="Arial" panose="020B0604020202020204" pitchFamily="34" charset="0"/>
              </a:rPr>
              <a:t>.</a:t>
            </a:r>
          </a:p>
        </p:txBody>
      </p:sp>
      <p:sp>
        <p:nvSpPr>
          <p:cNvPr id="29" name="TextBox 28">
            <a:extLst>
              <a:ext uri="{FF2B5EF4-FFF2-40B4-BE49-F238E27FC236}">
                <a16:creationId xmlns:a16="http://schemas.microsoft.com/office/drawing/2014/main" id="{DD200E4B-6E23-5BA4-0EAC-9A10E9E8F385}"/>
              </a:ext>
            </a:extLst>
          </p:cNvPr>
          <p:cNvSpPr txBox="1"/>
          <p:nvPr/>
        </p:nvSpPr>
        <p:spPr>
          <a:xfrm>
            <a:off x="288758" y="7319409"/>
            <a:ext cx="4109988" cy="2446824"/>
          </a:xfrm>
          <a:prstGeom prst="rect">
            <a:avLst/>
          </a:prstGeom>
          <a:solidFill>
            <a:schemeClr val="lt1"/>
          </a:solidFill>
          <a:ln w="28575" cap="flat" cmpd="sng" algn="ctr">
            <a:solidFill>
              <a:schemeClr val="bg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6"/>
          </a:fontRef>
        </p:style>
        <p:txBody>
          <a:bodyPr wrap="square">
            <a:spAutoFit/>
          </a:bodyPr>
          <a:lstStyle/>
          <a:p>
            <a:pPr algn="just"/>
            <a:r>
              <a:rPr lang="lt-LT" sz="1100" b="1" i="0" dirty="0">
                <a:solidFill>
                  <a:srgbClr val="222222"/>
                </a:solidFill>
                <a:effectLst/>
                <a:latin typeface="Arial" panose="020B0604020202020204" pitchFamily="34" charset="0"/>
                <a:cs typeface="Arial" panose="020B0604020202020204" pitchFamily="34" charset="0"/>
              </a:rPr>
              <a:t>PROFILAKTIKA</a:t>
            </a:r>
            <a:br>
              <a:rPr lang="lt-LT" sz="1100" b="0" i="0" dirty="0">
                <a:solidFill>
                  <a:srgbClr val="222222"/>
                </a:solidFill>
                <a:effectLst/>
                <a:latin typeface="Arial" panose="020B0604020202020204" pitchFamily="34" charset="0"/>
                <a:cs typeface="Arial" panose="020B0604020202020204" pitchFamily="34" charset="0"/>
              </a:rPr>
            </a:br>
            <a:endParaRPr lang="lt-LT" sz="1100" b="0" i="0" dirty="0">
              <a:solidFill>
                <a:srgbClr val="222222"/>
              </a:solidFill>
              <a:effectLst/>
              <a:latin typeface="Arial" panose="020B0604020202020204" pitchFamily="34" charset="0"/>
              <a:cs typeface="Arial" panose="020B0604020202020204" pitchFamily="34" charset="0"/>
            </a:endParaRPr>
          </a:p>
          <a:p>
            <a:pPr algn="just">
              <a:buFont typeface="Arial" panose="020B0604020202020204" pitchFamily="34" charset="0"/>
              <a:buChar char="•"/>
            </a:pP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personalui</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ir</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tėvams</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stebėti</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kitų</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vaikų</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savijautą</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7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dienas</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po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sąlyčio</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su</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ligoniu</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a:t>
            </a:r>
            <a:endParaRPr lang="en-US" sz="1050" kern="100" dirty="0">
              <a:solidFill>
                <a:srgbClr val="444444"/>
              </a:solidFill>
              <a:effectLst/>
              <a:latin typeface="Arial" panose="020B0604020202020204" pitchFamily="34" charset="0"/>
              <a:ea typeface="Calibri" panose="020F0502020204030204" pitchFamily="34" charset="0"/>
              <a:cs typeface="Arial" panose="020B0604020202020204" pitchFamily="34" charset="0"/>
            </a:endParaRPr>
          </a:p>
          <a:p>
            <a:pPr algn="just">
              <a:buFont typeface="Arial" panose="020B0604020202020204" pitchFamily="34" charset="0"/>
              <a:buChar char="•"/>
            </a:pP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laikytis</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kosėjimo</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čiaudėjimo</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1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etiketo</a:t>
            </a:r>
            <a:r>
              <a:rPr lang="en-US"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a:t>
            </a:r>
            <a:endParaRPr lang="lt-LT" sz="11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endParaRPr>
          </a:p>
          <a:p>
            <a:pPr algn="just">
              <a:buFont typeface="Arial" panose="020B0604020202020204" pitchFamily="34" charset="0"/>
              <a:buChar char="•"/>
            </a:pPr>
            <a:r>
              <a:rPr lang="lt-LT" sz="1100" b="0" i="0" dirty="0">
                <a:solidFill>
                  <a:srgbClr val="222222"/>
                </a:solidFill>
                <a:effectLst/>
                <a:latin typeface="Arial" panose="020B0604020202020204" pitchFamily="34" charset="0"/>
                <a:cs typeface="Arial" panose="020B0604020202020204" pitchFamily="34" charset="0"/>
              </a:rPr>
              <a:t>plauti rankas, neliesti jomis veido;</a:t>
            </a:r>
          </a:p>
          <a:p>
            <a:pPr algn="just">
              <a:buFont typeface="Arial" panose="020B0604020202020204" pitchFamily="34" charset="0"/>
              <a:buChar char="•"/>
            </a:pPr>
            <a:r>
              <a:rPr lang="lt-LT" sz="1100" b="0" i="0" dirty="0">
                <a:solidFill>
                  <a:srgbClr val="222222"/>
                </a:solidFill>
                <a:effectLst/>
                <a:latin typeface="Arial" panose="020B0604020202020204" pitchFamily="34" charset="0"/>
                <a:cs typeface="Arial" panose="020B0604020202020204" pitchFamily="34" charset="0"/>
              </a:rPr>
              <a:t>nekišti daiktų į burną;</a:t>
            </a:r>
          </a:p>
          <a:p>
            <a:pPr algn="just">
              <a:buFont typeface="Arial" panose="020B0604020202020204" pitchFamily="34" charset="0"/>
              <a:buChar char="•"/>
            </a:pPr>
            <a:r>
              <a:rPr lang="lt-LT" sz="1100" b="0" i="0" dirty="0">
                <a:solidFill>
                  <a:srgbClr val="222222"/>
                </a:solidFill>
                <a:effectLst/>
                <a:latin typeface="Arial" panose="020B0604020202020204" pitchFamily="34" charset="0"/>
                <a:cs typeface="Arial" panose="020B0604020202020204" pitchFamily="34" charset="0"/>
              </a:rPr>
              <a:t>nevalgyti ant žemės nukritusio maisto;</a:t>
            </a:r>
          </a:p>
          <a:p>
            <a:pPr algn="just">
              <a:buFont typeface="Arial" panose="020B0604020202020204" pitchFamily="34" charset="0"/>
              <a:buChar char="•"/>
            </a:pPr>
            <a:r>
              <a:rPr lang="lt-LT" sz="1100" b="0" i="0" dirty="0">
                <a:solidFill>
                  <a:srgbClr val="222222"/>
                </a:solidFill>
                <a:effectLst/>
                <a:latin typeface="Arial" panose="020B0604020202020204" pitchFamily="34" charset="0"/>
                <a:cs typeface="Arial" panose="020B0604020202020204" pitchFamily="34" charset="0"/>
              </a:rPr>
              <a:t>vengti kontakto su ligoniu;</a:t>
            </a:r>
          </a:p>
          <a:p>
            <a:pPr algn="just">
              <a:buFont typeface="Arial" panose="020B0604020202020204" pitchFamily="34" charset="0"/>
              <a:buChar char="•"/>
            </a:pP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kasdien</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drėgnu</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būdu</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valyti</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patalpas</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baldus</a:t>
            </a:r>
            <a:r>
              <a:rPr lang="en-US"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5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įrenginius</a:t>
            </a:r>
            <a:r>
              <a:rPr lang="lt-LT" sz="105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a:t>
            </a:r>
          </a:p>
          <a:p>
            <a:pPr algn="just">
              <a:buFont typeface="Arial" panose="020B0604020202020204" pitchFamily="34" charset="0"/>
              <a:buChar char="•"/>
            </a:pPr>
            <a:r>
              <a:rPr lang="en-US" sz="10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dažnai</a:t>
            </a:r>
            <a:r>
              <a:rPr lang="en-US" sz="10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(3–4 </a:t>
            </a:r>
            <a:r>
              <a:rPr lang="en-US" sz="10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kartus</a:t>
            </a:r>
            <a:r>
              <a:rPr lang="en-US" sz="10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per </a:t>
            </a:r>
            <a:r>
              <a:rPr lang="en-US" sz="10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dieną</a:t>
            </a:r>
            <a:r>
              <a:rPr lang="en-US" sz="10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vėdinti</a:t>
            </a:r>
            <a:r>
              <a:rPr lang="en-US" sz="1000" kern="0" spc="10" dirty="0">
                <a:solidFill>
                  <a:srgbClr val="444444"/>
                </a:solidFill>
                <a:effectLst/>
                <a:latin typeface="Arial" panose="020B0604020202020204" pitchFamily="34" charset="0"/>
                <a:ea typeface="Times New Roman" panose="02020603050405020304" pitchFamily="18" charset="0"/>
                <a:cs typeface="Arial" panose="020B0604020202020204" pitchFamily="34" charset="0"/>
              </a:rPr>
              <a:t> </a:t>
            </a:r>
            <a:r>
              <a:rPr lang="en-US" sz="1000" kern="0" spc="10" dirty="0" err="1">
                <a:solidFill>
                  <a:srgbClr val="444444"/>
                </a:solidFill>
                <a:effectLst/>
                <a:latin typeface="Arial" panose="020B0604020202020204" pitchFamily="34" charset="0"/>
                <a:ea typeface="Times New Roman" panose="02020603050405020304" pitchFamily="18" charset="0"/>
                <a:cs typeface="Arial" panose="020B0604020202020204" pitchFamily="34" charset="0"/>
              </a:rPr>
              <a:t>patalpas</a:t>
            </a:r>
            <a:r>
              <a:rPr lang="lt-LT" sz="1000" kern="0" spc="10" dirty="0">
                <a:solidFill>
                  <a:srgbClr val="444444"/>
                </a:solidFill>
                <a:latin typeface="Arial" panose="020B0604020202020204" pitchFamily="34" charset="0"/>
                <a:ea typeface="Times New Roman" panose="02020603050405020304" pitchFamily="18" charset="0"/>
                <a:cs typeface="Arial" panose="020B0604020202020204" pitchFamily="34" charset="0"/>
              </a:rPr>
              <a:t>.</a:t>
            </a:r>
            <a:endParaRPr lang="en-US" sz="900" kern="100" dirty="0">
              <a:solidFill>
                <a:srgbClr val="444444"/>
              </a:solidFill>
              <a:effectLst/>
              <a:latin typeface="Arial" panose="020B0604020202020204" pitchFamily="34" charset="0"/>
              <a:ea typeface="Calibri" panose="020F0502020204030204" pitchFamily="34" charset="0"/>
              <a:cs typeface="Arial" panose="020B0604020202020204" pitchFamily="34" charset="0"/>
            </a:endParaRPr>
          </a:p>
          <a:p>
            <a:pPr algn="just"/>
            <a:endParaRPr lang="en-US" sz="1050" kern="100" dirty="0">
              <a:solidFill>
                <a:srgbClr val="444444"/>
              </a:solidFill>
              <a:effectLst/>
              <a:latin typeface="Arial" panose="020B0604020202020204" pitchFamily="34" charset="0"/>
              <a:ea typeface="Calibri" panose="020F0502020204030204" pitchFamily="34" charset="0"/>
              <a:cs typeface="Arial" panose="020B0604020202020204" pitchFamily="34" charset="0"/>
            </a:endParaRPr>
          </a:p>
          <a:p>
            <a:pPr algn="just"/>
            <a:endParaRPr lang="en-US" sz="1100" kern="100" dirty="0">
              <a:solidFill>
                <a:srgbClr val="444444"/>
              </a:solidFill>
              <a:effectLst/>
              <a:latin typeface="Arial" panose="020B0604020202020204" pitchFamily="34" charset="0"/>
              <a:ea typeface="Calibri" panose="020F0502020204030204" pitchFamily="34" charset="0"/>
              <a:cs typeface="Arial" panose="020B0604020202020204" pitchFamily="34" charset="0"/>
            </a:endParaRPr>
          </a:p>
          <a:p>
            <a:pPr algn="just">
              <a:buFont typeface="Arial" panose="020B0604020202020204" pitchFamily="34" charset="0"/>
              <a:buChar char="•"/>
            </a:pPr>
            <a:endParaRPr lang="lt-LT" sz="1200" b="0" i="0" dirty="0">
              <a:solidFill>
                <a:srgbClr val="222222"/>
              </a:solidFill>
              <a:effectLst/>
              <a:latin typeface="Arial" panose="020B0604020202020204" pitchFamily="34" charset="0"/>
              <a:cs typeface="Arial" panose="020B0604020202020204" pitchFamily="34" charset="0"/>
            </a:endParaRPr>
          </a:p>
        </p:txBody>
      </p:sp>
      <p:pic>
        <p:nvPicPr>
          <p:cNvPr id="33" name="Paveikslėlis 32">
            <a:extLst>
              <a:ext uri="{FF2B5EF4-FFF2-40B4-BE49-F238E27FC236}">
                <a16:creationId xmlns:a16="http://schemas.microsoft.com/office/drawing/2014/main" id="{F23ADF3A-1DAD-17CB-EDCB-B25802F3E1AF}"/>
              </a:ext>
            </a:extLst>
          </p:cNvPr>
          <p:cNvPicPr>
            <a:picLocks noChangeAspect="1"/>
          </p:cNvPicPr>
          <p:nvPr/>
        </p:nvPicPr>
        <p:blipFill>
          <a:blip r:embed="rId2"/>
          <a:stretch>
            <a:fillRect/>
          </a:stretch>
        </p:blipFill>
        <p:spPr>
          <a:xfrm>
            <a:off x="3567473" y="5676541"/>
            <a:ext cx="3001768" cy="1338409"/>
          </a:xfrm>
          <a:prstGeom prst="rect">
            <a:avLst/>
          </a:prstGeom>
        </p:spPr>
      </p:pic>
      <p:pic>
        <p:nvPicPr>
          <p:cNvPr id="36" name="Paveikslėlis 35">
            <a:extLst>
              <a:ext uri="{FF2B5EF4-FFF2-40B4-BE49-F238E27FC236}">
                <a16:creationId xmlns:a16="http://schemas.microsoft.com/office/drawing/2014/main" id="{8BE31BB9-40EA-AC64-D3A4-5DD2039BBB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1627" y="7311764"/>
            <a:ext cx="1540612" cy="1434768"/>
          </a:xfrm>
          <a:prstGeom prst="rect">
            <a:avLst/>
          </a:prstGeom>
        </p:spPr>
      </p:pic>
      <p:sp>
        <p:nvSpPr>
          <p:cNvPr id="38" name="TextBox 37">
            <a:extLst>
              <a:ext uri="{FF2B5EF4-FFF2-40B4-BE49-F238E27FC236}">
                <a16:creationId xmlns:a16="http://schemas.microsoft.com/office/drawing/2014/main" id="{46679703-58A3-D72C-35C9-DAD152BE5269}"/>
              </a:ext>
            </a:extLst>
          </p:cNvPr>
          <p:cNvSpPr txBox="1"/>
          <p:nvPr/>
        </p:nvSpPr>
        <p:spPr>
          <a:xfrm>
            <a:off x="4512128" y="8813142"/>
            <a:ext cx="2341058" cy="808876"/>
          </a:xfrm>
          <a:prstGeom prst="rect">
            <a:avLst/>
          </a:prstGeom>
          <a:noFill/>
        </p:spPr>
        <p:txBody>
          <a:bodyPr wrap="square">
            <a:spAutoFit/>
          </a:bodyPr>
          <a:lstStyle/>
          <a:p>
            <a:pPr>
              <a:lnSpc>
                <a:spcPct val="107000"/>
              </a:lnSpc>
              <a:spcAft>
                <a:spcPts val="800"/>
              </a:spcAft>
            </a:pPr>
            <a:r>
              <a:rPr lang="lt-LT" sz="1100" dirty="0">
                <a:effectLst/>
                <a:latin typeface="Calibri" panose="020F0502020204030204" pitchFamily="34" charset="0"/>
                <a:ea typeface="Calibri" panose="020F0502020204030204" pitchFamily="34" charset="0"/>
                <a:cs typeface="Arial" panose="020B0604020202020204" pitchFamily="34" charset="0"/>
              </a:rPr>
              <a:t>Parengė visuomenės sveikatos specialistė Rita Kleinauskienė pagal ULAC medžiagą, el. paštas: </a:t>
            </a:r>
            <a:r>
              <a:rPr lang="lt-LT" sz="1100" u="sng" dirty="0">
                <a:solidFill>
                  <a:srgbClr val="0000FF"/>
                </a:solidFill>
                <a:effectLst/>
                <a:latin typeface="Calibri" panose="020F0502020204030204" pitchFamily="34" charset="0"/>
                <a:ea typeface="Calibri" panose="020F0502020204030204" pitchFamily="34" charset="0"/>
                <a:cs typeface="Arial" panose="020B0604020202020204" pitchFamily="34" charset="0"/>
                <a:hlinkClick r:id="rId4"/>
              </a:rPr>
              <a:t>rita.kleinauskiene@sveikatos-biuras.lt</a:t>
            </a:r>
            <a:endParaRPr lang="en-US" sz="1100" dirty="0">
              <a:effectLst/>
              <a:latin typeface="Calibri" panose="020F050202020403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174359100"/>
      </p:ext>
    </p:extLst>
  </p:cSld>
  <p:clrMapOvr>
    <a:masterClrMapping/>
  </p:clrMapOvr>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230</TotalTime>
  <Words>412</Words>
  <Application>Microsoft Office PowerPoint</Application>
  <PresentationFormat>A4 formatas (210x297 mm)</PresentationFormat>
  <Paragraphs>20</Paragraphs>
  <Slides>1</Slides>
  <Notes>0</Notes>
  <HiddenSlides>0</HiddenSlides>
  <MMClips>0</MMClips>
  <ScaleCrop>false</ScaleCrop>
  <HeadingPairs>
    <vt:vector size="6" baseType="variant">
      <vt:variant>
        <vt:lpstr>Naudojami šriftai</vt:lpstr>
      </vt:variant>
      <vt:variant>
        <vt:i4>3</vt:i4>
      </vt:variant>
      <vt:variant>
        <vt:lpstr>Tema</vt:lpstr>
      </vt:variant>
      <vt:variant>
        <vt:i4>1</vt:i4>
      </vt:variant>
      <vt:variant>
        <vt:lpstr>Skaidrių pavadinimai</vt:lpstr>
      </vt:variant>
      <vt:variant>
        <vt:i4>1</vt:i4>
      </vt:variant>
    </vt:vector>
  </HeadingPairs>
  <TitlesOfParts>
    <vt:vector size="5" baseType="lpstr">
      <vt:lpstr>Arial</vt:lpstr>
      <vt:lpstr>Calibri</vt:lpstr>
      <vt:lpstr>Calibri Light</vt:lpstr>
      <vt:lpstr>„Office“ tema</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Sveikatos-biuras Sveikatos-biuras</dc:creator>
  <cp:lastModifiedBy>Sveikatos-biuras Sveikatos-biuras</cp:lastModifiedBy>
  <cp:revision>3</cp:revision>
  <dcterms:created xsi:type="dcterms:W3CDTF">2023-02-26T20:25:19Z</dcterms:created>
  <dcterms:modified xsi:type="dcterms:W3CDTF">2023-02-27T08:35:50Z</dcterms:modified>
</cp:coreProperties>
</file>