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21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3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7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0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8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8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5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3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0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9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0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0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8DE2C-70ED-4411-883F-DD314B7F6D16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26522-1130-4524-A41B-89A1C0BE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9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ita.kleinauskiene@sveikatos-biuras.l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aveikslėlis 33">
            <a:extLst>
              <a:ext uri="{FF2B5EF4-FFF2-40B4-BE49-F238E27FC236}">
                <a16:creationId xmlns:a16="http://schemas.microsoft.com/office/drawing/2014/main" id="{A48ED9A9-D9FC-4D18-952D-50A16A57B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4962"/>
            <a:ext cx="866980" cy="80741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BA58AD0-C11E-F8FC-1690-A95C3F979F6B}"/>
              </a:ext>
            </a:extLst>
          </p:cNvPr>
          <p:cNvSpPr txBox="1"/>
          <p:nvPr/>
        </p:nvSpPr>
        <p:spPr>
          <a:xfrm>
            <a:off x="920470" y="9560247"/>
            <a:ext cx="5537480" cy="58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Kleinauskienė pagal SMLPC medžiagą, tel. 867684680, el. paštas: </a:t>
            </a:r>
            <a:r>
              <a:rPr lang="lt-LT" sz="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rita.kleinauskiene@sveikatos-biuras.lt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CAF02F26-1953-E5A3-8929-16750F150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210" y="3870797"/>
            <a:ext cx="2674324" cy="1779641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2A99EDF-9EEC-35BB-369E-BD200922E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049" y="876383"/>
            <a:ext cx="6256901" cy="9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Atopinis dermatitas (AD)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lėtinė, uždegiminė odos liga, kuriai būdingas odos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sausėjimas, bėrimas ir varginantis niežulys.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liga susiduria apie 20% vaikų, tad tėvams svarbu laiku ją pastebėti bei suteikti pagalbą savo mažyliams.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Pagrindinis atopinio dermatito simptomas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sausas, pleiskanojantis, paraudęs odos bėrimas. Bėrimai gali staiga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nykti ir vėl paūmėti.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1269BE-9C4E-66DC-F329-7C86DADE8E29}"/>
              </a:ext>
            </a:extLst>
          </p:cNvPr>
          <p:cNvSpPr txBox="1"/>
          <p:nvPr/>
        </p:nvSpPr>
        <p:spPr>
          <a:xfrm>
            <a:off x="201049" y="1780378"/>
            <a:ext cx="6256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Dermatitui ūmėjant, raudonis gali virsti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erpetojančiomis,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lapiuojančiomis dėmelėmis.  Vaikų bėrimai gali būti ypač stiprūs, su pūslelėmis, įtrūkimais,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kiliais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ais. Bėrimai labai stipriai niežti, vaikas kasosi be atvangos, iki žaizdelių, kyla kasymosi priepuoliai. Bėrimas gali pažeisti kaktą, sprandą, kaklą, akių vokus, aplink lūpas, ausis, alkūnes, kelius, plaukuotąją galvos dalį.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F853CD-F85D-E3BE-B067-C919DBE0309C}"/>
              </a:ext>
            </a:extLst>
          </p:cNvPr>
          <p:cNvSpPr txBox="1"/>
          <p:nvPr/>
        </p:nvSpPr>
        <p:spPr>
          <a:xfrm>
            <a:off x="201049" y="2556460"/>
            <a:ext cx="6565919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105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Atopinio dermatito priežastys</a:t>
            </a:r>
            <a:br>
              <a:rPr kumimoji="0" lang="lt-LT" altLang="en-US" sz="105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ią ligą, visų pirma, lemia genetinis paveldimumas. Jei vaiko tėvai ar seneliai sirgo ar serga atopiniu dermatitu, 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ienlige ar astma, vaikas turi didesnę tikimybę turėti lengvesnę ar sunkesnę atopinio dermatito formą.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 pat pastebėta, kad atopiniu dermatitu dažniau suserga miestuose (dėl didelio užter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tumo). </a:t>
            </a:r>
            <a:b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b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A13648-B852-A51E-13DC-364E25BCAF7D}"/>
              </a:ext>
            </a:extLst>
          </p:cNvPr>
          <p:cNvSpPr txBox="1"/>
          <p:nvPr/>
        </p:nvSpPr>
        <p:spPr>
          <a:xfrm>
            <a:off x="201049" y="3597594"/>
            <a:ext cx="3708421" cy="237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1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Atopinio dermatito paūmėjimų priežastys</a:t>
            </a:r>
            <a:br>
              <a:rPr kumimoji="0" lang="lt-LT" altLang="en-US" sz="1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nusilpęs imunitetas, ligos, stresas;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sausas oras;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temperatūros pokyčiai;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odą sausinančios prausimosi priemonės;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dažnas prausimasis </a:t>
            </a: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altu ar kar</a:t>
            </a: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vandeniu;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įvairūs alergenai: maisto produktai,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valymo ir higienos priemonės, vaistai ir kt.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mikroorganizmai, dulkės;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gyvūnų kailis, plunksnos;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cigarečių dūmai;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odą dirginantys audiniai;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lt-LT" altLang="en-US" sz="105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kietas (daug kalcio karbonato turintis) geriamasis vanduo;</a:t>
            </a:r>
            <a:endParaRPr lang="en-US" sz="105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4EF62B-25BB-9A21-14AE-6C09ED62C1F6}"/>
              </a:ext>
            </a:extLst>
          </p:cNvPr>
          <p:cNvSpPr txBox="1"/>
          <p:nvPr/>
        </p:nvSpPr>
        <p:spPr>
          <a:xfrm>
            <a:off x="201048" y="6136612"/>
            <a:ext cx="6565919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105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Ką daryti pastebėjus atopinio dermatito požymius</a:t>
            </a:r>
            <a:br>
              <a:rPr kumimoji="0" lang="lt-LT" altLang="en-US" sz="105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Jei pastebite atopinio dermatito požymius, atidžiai stebėkite vaiką ir jo organizmo reakciją į įvairius dirgiklius ir veiksnius. Jų nustatymas ir pa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alinimas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vaiko aplinkos yra vienas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svarbių žingsnių norint sukontroliuoti atopinio dermatito eigą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 palengvinti nemalonius simptomus. Labai svarbi mityba: pastebėta, kad kai kurie maisto produktai gali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provokuoti atopinio dermatito paūmėjimą. </a:t>
            </a:r>
            <a:b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Patys maisto produktai nėra atopinio dermatito atsiradimo priežastis. Jie tik i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šš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aukia alergines (arba </a:t>
            </a:r>
            <a:r>
              <a:rPr kumimoji="0" lang="lt-LT" altLang="en-US" sz="9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pseudoalergines</a:t>
            </a: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) reakcijas organizme, bei provokuoja atopinio dermatito paūmėjimą, pablogina odos būklę.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Atopinio dermatito paūmėjimą sukelia  maisto produktai: pienas ir jo produktai, kiaušiniai, kviečiai, soja, žuvis ir jūrų gėrybės, riešutai (ypač žemės riešutai), šokoladas, citrusiniai vaisiai, taip pat mažiau tikėtini produktai: ankštinės daržovės (pupelės, lęšiai, žirniai), pomidorai, vynuogės ir net avokadas.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Tad atidžiai stebėkite vaiko odos būklę, identifikuokite alergizuojančius produktus ir apribokite tik jų vartojimą. Produktus, ypač priklausančius potencialių alergenų sąrašui, vartokite saikingai net ir tuo atveju, jei neigiamos reakcijos į juos nepastebite.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Maitinkitės sveikai: gerkite ir skatinkite vaiką gerti daug vandens, valgykite šviežią, mažai apdorotą maistą, nepamiškite šviežių vaisių ir daržovių, venkite konservantų, dažiklių turinčio maisto, įvairių konservų, rūkytų mėsos gaminių, pusgaminių.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altLang="en-US" sz="9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</a:rPr>
              <a:t>Reikėtų  vengti visų odos būklę bloginančių veiksnių bei kruopščiai prižiūrėti atopiniu dermatitu sergančio vaiko odą. Būtina pasitarti su gydytoju, kuris gali paskirti papildomą medikamentinį gydymą (ypač paūmėjimo metu).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9CF650-FBD2-7AD0-B040-21841A9C3C00}"/>
              </a:ext>
            </a:extLst>
          </p:cNvPr>
          <p:cNvSpPr txBox="1"/>
          <p:nvPr/>
        </p:nvSpPr>
        <p:spPr>
          <a:xfrm>
            <a:off x="433490" y="265731"/>
            <a:ext cx="5232400" cy="44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9560A1-9FF8-5C22-81ED-EA6A784329CD}"/>
              </a:ext>
            </a:extLst>
          </p:cNvPr>
          <p:cNvSpPr txBox="1"/>
          <p:nvPr/>
        </p:nvSpPr>
        <p:spPr>
          <a:xfrm>
            <a:off x="1981189" y="114164"/>
            <a:ext cx="528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FF0000"/>
                </a:solidFill>
              </a:rPr>
              <a:t>Atopinis dermatitas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8563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553</Words>
  <Application>Microsoft Office PowerPoint</Application>
  <PresentationFormat>A4 formatas (210x297 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„Office“ tema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Sveikatos-biuras Sveikatos-biuras</dc:creator>
  <cp:lastModifiedBy>Sveikatos-biuras Sveikatos-biuras</cp:lastModifiedBy>
  <cp:revision>9</cp:revision>
  <dcterms:created xsi:type="dcterms:W3CDTF">2022-10-09T17:43:10Z</dcterms:created>
  <dcterms:modified xsi:type="dcterms:W3CDTF">2022-10-21T10:14:15Z</dcterms:modified>
</cp:coreProperties>
</file>