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7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8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08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2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70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3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15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78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789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56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0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A6600-C440-4AA7-8F83-5F4E34A3E7E5}" type="datetimeFigureOut">
              <a:rPr lang="en-US" smtClean="0"/>
              <a:t>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94C4D-EFED-4C7F-B0FF-F26B7F33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3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1B4FE3E-4C0C-4A13-8AEA-F8D296F63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164" y="69005"/>
            <a:ext cx="6700836" cy="1164717"/>
          </a:xfrm>
        </p:spPr>
        <p:txBody>
          <a:bodyPr>
            <a:normAutofit/>
          </a:bodyPr>
          <a:lstStyle/>
          <a:p>
            <a:r>
              <a:rPr lang="lt-LT" sz="3600" b="1" dirty="0">
                <a:solidFill>
                  <a:schemeClr val="accent2"/>
                </a:solidFill>
                <a:latin typeface="+mn-lt"/>
              </a:rPr>
              <a:t>Maistas nuo peršalimo ir gripo</a:t>
            </a:r>
            <a:br>
              <a:rPr lang="lt-LT" sz="3600" b="1" dirty="0">
                <a:solidFill>
                  <a:schemeClr val="accent2"/>
                </a:solidFill>
              </a:rPr>
            </a:b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8577722E-E2E4-4664-A12F-5D2CA8FAE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519" y="2388363"/>
            <a:ext cx="3185689" cy="1740476"/>
          </a:xfrm>
        </p:spPr>
        <p:txBody>
          <a:bodyPr>
            <a:normAutofit fontScale="92500" lnSpcReduction="20000"/>
          </a:bodyPr>
          <a:lstStyle/>
          <a:p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Peršalimo ligų sezonu padidinkime suvartojamų vitaminų C, A, E kiekį. Valgykime kasdien citrusinių vaisių (apelsinai, mandarinai, greipfrutai, kiviai), žalių ankštinių pipirų, brokolių, raugintų kopūstų – juose esantys flavanoidai sustiprina vitamino C antioksidacinį poveikį bei didina organizmo atsparumą infekcijoms, virusams. 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Antrinis pavadinimas 2">
            <a:extLst>
              <a:ext uri="{FF2B5EF4-FFF2-40B4-BE49-F238E27FC236}">
                <a16:creationId xmlns:a16="http://schemas.microsoft.com/office/drawing/2014/main" id="{94461E75-56E9-43BD-925F-6926CD4EF1CC}"/>
              </a:ext>
            </a:extLst>
          </p:cNvPr>
          <p:cNvSpPr txBox="1">
            <a:spLocks/>
          </p:cNvSpPr>
          <p:nvPr/>
        </p:nvSpPr>
        <p:spPr>
          <a:xfrm>
            <a:off x="436519" y="4127163"/>
            <a:ext cx="3017605" cy="14527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1400" dirty="0">
                <a:solidFill>
                  <a:srgbClr val="7030A0"/>
                </a:solidFill>
              </a:rPr>
              <a:t>Vitaminas E, turintis antioksidacinių savybių, svarbus angliavandenių, riebalų, baltymų ir mineralinių druskų apykaitai bei imunitetui. Vitamino E šaltiniai: nerafinuoti augaliniai aliejai, abrikosai, mėlynės, kopūstai, raudonosios paprikos, kukurūzai, sojos, žirniai, lapinės daržovės, grikiai, avižos, kiaušiniai, riešutai, saulėgrąžos. </a:t>
            </a:r>
            <a:endParaRPr lang="en-US" sz="1400" dirty="0">
              <a:solidFill>
                <a:srgbClr val="7030A0"/>
              </a:solidFill>
            </a:endParaRPr>
          </a:p>
        </p:txBody>
      </p:sp>
      <p:sp>
        <p:nvSpPr>
          <p:cNvPr id="5" name="Antrinis pavadinimas 2">
            <a:extLst>
              <a:ext uri="{FF2B5EF4-FFF2-40B4-BE49-F238E27FC236}">
                <a16:creationId xmlns:a16="http://schemas.microsoft.com/office/drawing/2014/main" id="{B092638D-A192-438B-93F9-1DBD2637BD5E}"/>
              </a:ext>
            </a:extLst>
          </p:cNvPr>
          <p:cNvSpPr txBox="1">
            <a:spLocks/>
          </p:cNvSpPr>
          <p:nvPr/>
        </p:nvSpPr>
        <p:spPr>
          <a:xfrm>
            <a:off x="485775" y="5781676"/>
            <a:ext cx="5143500" cy="220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Antrinis pavadinimas 2">
            <a:extLst>
              <a:ext uri="{FF2B5EF4-FFF2-40B4-BE49-F238E27FC236}">
                <a16:creationId xmlns:a16="http://schemas.microsoft.com/office/drawing/2014/main" id="{2245F430-89D6-4EDE-9CC9-CBB8972EC383}"/>
              </a:ext>
            </a:extLst>
          </p:cNvPr>
          <p:cNvSpPr txBox="1">
            <a:spLocks/>
          </p:cNvSpPr>
          <p:nvPr/>
        </p:nvSpPr>
        <p:spPr>
          <a:xfrm>
            <a:off x="436519" y="5579934"/>
            <a:ext cx="1411504" cy="219750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>
                <a:solidFill>
                  <a:schemeClr val="accent2"/>
                </a:solidFill>
              </a:rPr>
              <a:t>Vitamino A gausu morkose, špinatuose, moliūguose, abrikosuose, pomidoruose, augaliniame aliejuje, kepenėlėse, riešutuose. </a:t>
            </a:r>
            <a:br>
              <a:rPr lang="lt-LT" dirty="0">
                <a:solidFill>
                  <a:schemeClr val="accent2"/>
                </a:solidFill>
              </a:rPr>
            </a:br>
            <a:br>
              <a:rPr lang="lt-LT" dirty="0">
                <a:solidFill>
                  <a:schemeClr val="accent2"/>
                </a:solidFill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8" name="Antrinis pavadinimas 2">
            <a:extLst>
              <a:ext uri="{FF2B5EF4-FFF2-40B4-BE49-F238E27FC236}">
                <a16:creationId xmlns:a16="http://schemas.microsoft.com/office/drawing/2014/main" id="{B7F89B81-7600-4204-BA54-A50F71A2995B}"/>
              </a:ext>
            </a:extLst>
          </p:cNvPr>
          <p:cNvSpPr txBox="1">
            <a:spLocks/>
          </p:cNvSpPr>
          <p:nvPr/>
        </p:nvSpPr>
        <p:spPr>
          <a:xfrm>
            <a:off x="1965153" y="7692078"/>
            <a:ext cx="2508339" cy="9071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Peršalimo prevencijai reikalingi ir mikroelementai. Ypač selenas, magnis, cinkas. Cinko yra kepenėlėse, grybuose, saulėgrąžų ir arbūzų sėklose.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Antrinis pavadinimas 2">
            <a:extLst>
              <a:ext uri="{FF2B5EF4-FFF2-40B4-BE49-F238E27FC236}">
                <a16:creationId xmlns:a16="http://schemas.microsoft.com/office/drawing/2014/main" id="{B00CA1D2-DF26-424A-9F18-E12C5E525D8B}"/>
              </a:ext>
            </a:extLst>
          </p:cNvPr>
          <p:cNvSpPr txBox="1">
            <a:spLocks/>
          </p:cNvSpPr>
          <p:nvPr/>
        </p:nvSpPr>
        <p:spPr>
          <a:xfrm>
            <a:off x="4253194" y="2567095"/>
            <a:ext cx="2495550" cy="7164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>
                <a:solidFill>
                  <a:schemeClr val="accent2"/>
                </a:solidFill>
              </a:rPr>
              <a:t>Profilaktiškai naudingas medus,  bičių pikis ir žiedadulkės. 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16BC2CB8-8A94-4CDC-A74B-31184CC5C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81781"/>
            <a:ext cx="1677464" cy="1562219"/>
          </a:xfrm>
          <a:prstGeom prst="rect">
            <a:avLst/>
          </a:prstGeom>
        </p:spPr>
      </p:pic>
      <p:sp>
        <p:nvSpPr>
          <p:cNvPr id="15" name="Antrinis pavadinimas 2">
            <a:extLst>
              <a:ext uri="{FF2B5EF4-FFF2-40B4-BE49-F238E27FC236}">
                <a16:creationId xmlns:a16="http://schemas.microsoft.com/office/drawing/2014/main" id="{F244D191-0066-40C3-A36F-A58F1535EA6A}"/>
              </a:ext>
            </a:extLst>
          </p:cNvPr>
          <p:cNvSpPr txBox="1">
            <a:spLocks/>
          </p:cNvSpPr>
          <p:nvPr/>
        </p:nvSpPr>
        <p:spPr>
          <a:xfrm>
            <a:off x="4470655" y="4827055"/>
            <a:ext cx="2230181" cy="217170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>
                <a:solidFill>
                  <a:srgbClr val="C00000"/>
                </a:solidFill>
              </a:rPr>
              <a:t>Infekcijų plitimo laikotarpiu mitybos racioną turi sudaryti baltyminis maistas (jautiena). Baltymai atkuria virusų pažeistas ląsteles. Žiemos laikotarpiu išlaikyti normalią žarnyno mikroflorą padeda rauginti pieno produktai: kefyras, pasukos, natūralus jogurtas. 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6" name="Antrinis pavadinimas 2">
            <a:extLst>
              <a:ext uri="{FF2B5EF4-FFF2-40B4-BE49-F238E27FC236}">
                <a16:creationId xmlns:a16="http://schemas.microsoft.com/office/drawing/2014/main" id="{BB42D0EE-C907-4305-8841-D15D9F9575F6}"/>
              </a:ext>
            </a:extLst>
          </p:cNvPr>
          <p:cNvSpPr txBox="1">
            <a:spLocks/>
          </p:cNvSpPr>
          <p:nvPr/>
        </p:nvSpPr>
        <p:spPr>
          <a:xfrm>
            <a:off x="4649632" y="7772400"/>
            <a:ext cx="1971574" cy="140130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>
                <a:solidFill>
                  <a:schemeClr val="accent6">
                    <a:lumMod val="50000"/>
                  </a:schemeClr>
                </a:solidFill>
              </a:rPr>
              <a:t>Šiuo laikotarpiu svarbus produktas  česnakas - natūralus antibiotikas, padedantis išvengti tiek peršalimo ligų tiek rimtų komplikacijų persirgus gripu.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B0980A1B-9D3B-4404-BBE9-1245105CB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632" y="6451386"/>
            <a:ext cx="1726688" cy="1220328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7474E2F5-6E79-4CD8-89AD-1ED30A594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655" y="3402909"/>
            <a:ext cx="2196843" cy="1356413"/>
          </a:xfrm>
          <a:prstGeom prst="rect">
            <a:avLst/>
          </a:prstGeom>
        </p:spPr>
      </p:pic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93E0B086-2D92-412E-9EB2-186D9962D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618" y="870832"/>
            <a:ext cx="2468880" cy="1645920"/>
          </a:xfrm>
          <a:prstGeom prst="rect">
            <a:avLst/>
          </a:prstGeom>
        </p:spPr>
      </p:pic>
      <p:pic>
        <p:nvPicPr>
          <p:cNvPr id="24" name="Paveikslėlis 23">
            <a:extLst>
              <a:ext uri="{FF2B5EF4-FFF2-40B4-BE49-F238E27FC236}">
                <a16:creationId xmlns:a16="http://schemas.microsoft.com/office/drawing/2014/main" id="{359B5CEA-F209-432D-897E-79E82545B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519" y="874076"/>
            <a:ext cx="3017605" cy="137402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ED9AB70-913A-41B2-BF39-38E1C3A23F03}"/>
              </a:ext>
            </a:extLst>
          </p:cNvPr>
          <p:cNvSpPr txBox="1"/>
          <p:nvPr/>
        </p:nvSpPr>
        <p:spPr>
          <a:xfrm>
            <a:off x="1463041" y="8763001"/>
            <a:ext cx="3313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 visuomenės sveikatos specialistė Rita Kleinauskienė pagal SMLPC medžiagą.</a:t>
            </a:r>
            <a:endParaRPr lang="en-US" sz="1000" dirty="0"/>
          </a:p>
        </p:txBody>
      </p:sp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44B96A9D-3A1A-48E1-9F38-107D0CCC63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6107" y="6067588"/>
            <a:ext cx="2340318" cy="145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369654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234</Words>
  <Application>Microsoft Office PowerPoint</Application>
  <PresentationFormat>Demonstracija ekrane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„Office“ tema</vt:lpstr>
      <vt:lpstr>Maistas nuo peršalimo ir gripo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Maistas nuo peršalimo ir gripo </dc:title>
  <dc:creator>Sveikatos-biuras Sveikatos-biuras</dc:creator>
  <cp:lastModifiedBy>Sveikatos-biuras Sveikatos-biuras</cp:lastModifiedBy>
  <cp:revision>3</cp:revision>
  <dcterms:created xsi:type="dcterms:W3CDTF">2022-02-20T17:10:17Z</dcterms:created>
  <dcterms:modified xsi:type="dcterms:W3CDTF">2022-02-23T12:41:48Z</dcterms:modified>
</cp:coreProperties>
</file>