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8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4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48" autoAdjust="0"/>
    <p:restoredTop sz="94660"/>
  </p:normalViewPr>
  <p:slideViewPr>
    <p:cSldViewPr snapToGrid="0">
      <p:cViewPr varScale="1">
        <p:scale>
          <a:sx n="75" d="100"/>
          <a:sy n="75" d="100"/>
        </p:scale>
        <p:origin x="39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ija Klapatauskiene" userId="93a991d3119e37be" providerId="LiveId" clId="{D56A5239-E919-4DDF-AFFB-17B0296F0DF6}"/>
    <pc:docChg chg="undo redo custSel addSld delSld modSld">
      <pc:chgData name="Angelija Klapatauskiene" userId="93a991d3119e37be" providerId="LiveId" clId="{D56A5239-E919-4DDF-AFFB-17B0296F0DF6}" dt="2021-02-10T14:27:44.490" v="391" actId="680"/>
      <pc:docMkLst>
        <pc:docMk/>
      </pc:docMkLst>
      <pc:sldChg chg="addSp delSp modSp mod delDesignElem chgLayout">
        <pc:chgData name="Angelija Klapatauskiene" userId="93a991d3119e37be" providerId="LiveId" clId="{D56A5239-E919-4DDF-AFFB-17B0296F0DF6}" dt="2021-02-10T14:23:34.625" v="375" actId="27636"/>
        <pc:sldMkLst>
          <pc:docMk/>
          <pc:sldMk cId="4069637871" sldId="256"/>
        </pc:sldMkLst>
        <pc:spChg chg="mod ord">
          <ac:chgData name="Angelija Klapatauskiene" userId="93a991d3119e37be" providerId="LiveId" clId="{D56A5239-E919-4DDF-AFFB-17B0296F0DF6}" dt="2021-02-10T14:23:34.625" v="375" actId="27636"/>
          <ac:spMkLst>
            <pc:docMk/>
            <pc:sldMk cId="4069637871" sldId="256"/>
            <ac:spMk id="2" creationId="{CAA0AEC5-4BB5-4195-95AB-5CDE041FA7A1}"/>
          </ac:spMkLst>
        </pc:spChg>
        <pc:spChg chg="add del mod">
          <ac:chgData name="Angelija Klapatauskiene" userId="93a991d3119e37be" providerId="LiveId" clId="{D56A5239-E919-4DDF-AFFB-17B0296F0DF6}" dt="2021-02-10T14:10:36.366" v="334" actId="6264"/>
          <ac:spMkLst>
            <pc:docMk/>
            <pc:sldMk cId="4069637871" sldId="256"/>
            <ac:spMk id="3" creationId="{19F17BAF-FBC3-4DD9-98BD-9F3997269C4B}"/>
          </ac:spMkLst>
        </pc:spChg>
        <pc:spChg chg="add del mod ord">
          <ac:chgData name="Angelija Klapatauskiene" userId="93a991d3119e37be" providerId="LiveId" clId="{D56A5239-E919-4DDF-AFFB-17B0296F0DF6}" dt="2021-02-10T14:10:36.366" v="334" actId="6264"/>
          <ac:spMkLst>
            <pc:docMk/>
            <pc:sldMk cId="4069637871" sldId="256"/>
            <ac:spMk id="5" creationId="{BF1AECF8-3D21-4F6A-99D1-6E06295B56CD}"/>
          </ac:spMkLst>
        </pc:spChg>
        <pc:spChg chg="add del">
          <ac:chgData name="Angelija Klapatauskiene" userId="93a991d3119e37be" providerId="LiveId" clId="{D56A5239-E919-4DDF-AFFB-17B0296F0DF6}" dt="2021-02-10T14:12:20.127" v="341"/>
          <ac:spMkLst>
            <pc:docMk/>
            <pc:sldMk cId="4069637871" sldId="256"/>
            <ac:spMk id="8" creationId="{3F672E71-4896-412C-9C70-888CBA0C2F28}"/>
          </ac:spMkLst>
        </pc:spChg>
      </pc:sldChg>
      <pc:sldChg chg="modSp mod">
        <pc:chgData name="Angelija Klapatauskiene" userId="93a991d3119e37be" providerId="LiveId" clId="{D56A5239-E919-4DDF-AFFB-17B0296F0DF6}" dt="2021-02-09T20:45:42.536" v="316" actId="123"/>
        <pc:sldMkLst>
          <pc:docMk/>
          <pc:sldMk cId="1632822250" sldId="257"/>
        </pc:sldMkLst>
        <pc:spChg chg="mod">
          <ac:chgData name="Angelija Klapatauskiene" userId="93a991d3119e37be" providerId="LiveId" clId="{D56A5239-E919-4DDF-AFFB-17B0296F0DF6}" dt="2021-02-09T20:45:42.536" v="316" actId="123"/>
          <ac:spMkLst>
            <pc:docMk/>
            <pc:sldMk cId="1632822250" sldId="257"/>
            <ac:spMk id="5" creationId="{CE7B38D9-0C51-4166-9827-F7E21AD6F894}"/>
          </ac:spMkLst>
        </pc:spChg>
      </pc:sldChg>
      <pc:sldChg chg="modSp mod">
        <pc:chgData name="Angelija Klapatauskiene" userId="93a991d3119e37be" providerId="LiveId" clId="{D56A5239-E919-4DDF-AFFB-17B0296F0DF6}" dt="2021-02-09T20:46:05.830" v="318" actId="123"/>
        <pc:sldMkLst>
          <pc:docMk/>
          <pc:sldMk cId="1483650410" sldId="258"/>
        </pc:sldMkLst>
        <pc:spChg chg="mod">
          <ac:chgData name="Angelija Klapatauskiene" userId="93a991d3119e37be" providerId="LiveId" clId="{D56A5239-E919-4DDF-AFFB-17B0296F0DF6}" dt="2021-02-09T20:46:05.830" v="318" actId="123"/>
          <ac:spMkLst>
            <pc:docMk/>
            <pc:sldMk cId="1483650410" sldId="258"/>
            <ac:spMk id="4" creationId="{BC9A415C-D940-4FA9-801C-C24BE9C1CF83}"/>
          </ac:spMkLst>
        </pc:spChg>
      </pc:sldChg>
      <pc:sldChg chg="modSp mod">
        <pc:chgData name="Angelija Klapatauskiene" userId="93a991d3119e37be" providerId="LiveId" clId="{D56A5239-E919-4DDF-AFFB-17B0296F0DF6}" dt="2021-02-10T14:25:53.864" v="382" actId="14100"/>
        <pc:sldMkLst>
          <pc:docMk/>
          <pc:sldMk cId="1235152425" sldId="259"/>
        </pc:sldMkLst>
        <pc:spChg chg="mod">
          <ac:chgData name="Angelija Klapatauskiene" userId="93a991d3119e37be" providerId="LiveId" clId="{D56A5239-E919-4DDF-AFFB-17B0296F0DF6}" dt="2021-02-10T14:25:53.864" v="382" actId="14100"/>
          <ac:spMkLst>
            <pc:docMk/>
            <pc:sldMk cId="1235152425" sldId="259"/>
            <ac:spMk id="3" creationId="{FF1C0FD5-931E-438E-B22B-159DE71D417A}"/>
          </ac:spMkLst>
        </pc:spChg>
      </pc:sldChg>
      <pc:sldChg chg="modSp mod">
        <pc:chgData name="Angelija Klapatauskiene" userId="93a991d3119e37be" providerId="LiveId" clId="{D56A5239-E919-4DDF-AFFB-17B0296F0DF6}" dt="2021-02-09T20:44:46.096" v="315" actId="123"/>
        <pc:sldMkLst>
          <pc:docMk/>
          <pc:sldMk cId="2349830414" sldId="260"/>
        </pc:sldMkLst>
        <pc:spChg chg="mod">
          <ac:chgData name="Angelija Klapatauskiene" userId="93a991d3119e37be" providerId="LiveId" clId="{D56A5239-E919-4DDF-AFFB-17B0296F0DF6}" dt="2021-02-09T20:44:46.096" v="315" actId="123"/>
          <ac:spMkLst>
            <pc:docMk/>
            <pc:sldMk cId="2349830414" sldId="260"/>
            <ac:spMk id="3" creationId="{3581B26E-4CF3-4885-B22C-132917056301}"/>
          </ac:spMkLst>
        </pc:spChg>
      </pc:sldChg>
      <pc:sldChg chg="modSp mod">
        <pc:chgData name="Angelija Klapatauskiene" userId="93a991d3119e37be" providerId="LiveId" clId="{D56A5239-E919-4DDF-AFFB-17B0296F0DF6}" dt="2021-02-09T20:12:15.332" v="125" actId="6549"/>
        <pc:sldMkLst>
          <pc:docMk/>
          <pc:sldMk cId="3989830391" sldId="261"/>
        </pc:sldMkLst>
        <pc:spChg chg="mod">
          <ac:chgData name="Angelija Klapatauskiene" userId="93a991d3119e37be" providerId="LiveId" clId="{D56A5239-E919-4DDF-AFFB-17B0296F0DF6}" dt="2021-02-09T20:12:15.332" v="125" actId="6549"/>
          <ac:spMkLst>
            <pc:docMk/>
            <pc:sldMk cId="3989830391" sldId="261"/>
            <ac:spMk id="2" creationId="{244A8AEE-696B-43A3-A12E-A3DB6F0438A4}"/>
          </ac:spMkLst>
        </pc:spChg>
      </pc:sldChg>
      <pc:sldChg chg="modSp mod">
        <pc:chgData name="Angelija Klapatauskiene" userId="93a991d3119e37be" providerId="LiveId" clId="{D56A5239-E919-4DDF-AFFB-17B0296F0DF6}" dt="2021-02-10T14:26:34.476" v="384" actId="14100"/>
        <pc:sldMkLst>
          <pc:docMk/>
          <pc:sldMk cId="372298991" sldId="262"/>
        </pc:sldMkLst>
        <pc:spChg chg="mod">
          <ac:chgData name="Angelija Klapatauskiene" userId="93a991d3119e37be" providerId="LiveId" clId="{D56A5239-E919-4DDF-AFFB-17B0296F0DF6}" dt="2021-02-10T14:26:34.476" v="384" actId="14100"/>
          <ac:spMkLst>
            <pc:docMk/>
            <pc:sldMk cId="372298991" sldId="262"/>
            <ac:spMk id="4" creationId="{8A73A0A3-3BA2-497C-9360-DE19813CFB27}"/>
          </ac:spMkLst>
        </pc:spChg>
      </pc:sldChg>
      <pc:sldChg chg="modSp mod">
        <pc:chgData name="Angelija Klapatauskiene" userId="93a991d3119e37be" providerId="LiveId" clId="{D56A5239-E919-4DDF-AFFB-17B0296F0DF6}" dt="2021-02-10T14:27:22.787" v="389" actId="255"/>
        <pc:sldMkLst>
          <pc:docMk/>
          <pc:sldMk cId="1242983449" sldId="263"/>
        </pc:sldMkLst>
        <pc:spChg chg="mod">
          <ac:chgData name="Angelija Klapatauskiene" userId="93a991d3119e37be" providerId="LiveId" clId="{D56A5239-E919-4DDF-AFFB-17B0296F0DF6}" dt="2021-02-10T14:27:22.787" v="389" actId="255"/>
          <ac:spMkLst>
            <pc:docMk/>
            <pc:sldMk cId="1242983449" sldId="263"/>
            <ac:spMk id="2" creationId="{C4B7A439-A075-4396-8887-370D6DFFB68C}"/>
          </ac:spMkLst>
        </pc:spChg>
      </pc:sldChg>
      <pc:sldChg chg="modSp mod">
        <pc:chgData name="Angelija Klapatauskiene" userId="93a991d3119e37be" providerId="LiveId" clId="{D56A5239-E919-4DDF-AFFB-17B0296F0DF6}" dt="2021-02-09T20:42:08.498" v="297" actId="2711"/>
        <pc:sldMkLst>
          <pc:docMk/>
          <pc:sldMk cId="3073051823" sldId="264"/>
        </pc:sldMkLst>
        <pc:spChg chg="mod">
          <ac:chgData name="Angelija Klapatauskiene" userId="93a991d3119e37be" providerId="LiveId" clId="{D56A5239-E919-4DDF-AFFB-17B0296F0DF6}" dt="2021-02-09T20:42:08.498" v="297" actId="2711"/>
          <ac:spMkLst>
            <pc:docMk/>
            <pc:sldMk cId="3073051823" sldId="264"/>
            <ac:spMk id="3" creationId="{15E10FED-6611-4D2B-9827-98C191308E7E}"/>
          </ac:spMkLst>
        </pc:spChg>
      </pc:sldChg>
      <pc:sldChg chg="addSp delSp modSp mod">
        <pc:chgData name="Angelija Klapatauskiene" userId="93a991d3119e37be" providerId="LiveId" clId="{D56A5239-E919-4DDF-AFFB-17B0296F0DF6}" dt="2021-02-09T20:36:42.292" v="294" actId="20577"/>
        <pc:sldMkLst>
          <pc:docMk/>
          <pc:sldMk cId="2412206689" sldId="265"/>
        </pc:sldMkLst>
        <pc:spChg chg="del">
          <ac:chgData name="Angelija Klapatauskiene" userId="93a991d3119e37be" providerId="LiveId" clId="{D56A5239-E919-4DDF-AFFB-17B0296F0DF6}" dt="2021-02-09T19:43:25.541" v="8" actId="478"/>
          <ac:spMkLst>
            <pc:docMk/>
            <pc:sldMk cId="2412206689" sldId="265"/>
            <ac:spMk id="2" creationId="{C7D684D5-0FAB-4683-B024-4FF203D26878}"/>
          </ac:spMkLst>
        </pc:spChg>
        <pc:spChg chg="add mod">
          <ac:chgData name="Angelija Klapatauskiene" userId="93a991d3119e37be" providerId="LiveId" clId="{D56A5239-E919-4DDF-AFFB-17B0296F0DF6}" dt="2021-02-09T20:36:42.292" v="294" actId="20577"/>
          <ac:spMkLst>
            <pc:docMk/>
            <pc:sldMk cId="2412206689" sldId="265"/>
            <ac:spMk id="4" creationId="{7D3356E8-5819-4509-96C8-9518F9631413}"/>
          </ac:spMkLst>
        </pc:spChg>
      </pc:sldChg>
      <pc:sldChg chg="new del">
        <pc:chgData name="Angelija Klapatauskiene" userId="93a991d3119e37be" providerId="LiveId" clId="{D56A5239-E919-4DDF-AFFB-17B0296F0DF6}" dt="2021-02-09T19:43:07.178" v="7" actId="680"/>
        <pc:sldMkLst>
          <pc:docMk/>
          <pc:sldMk cId="11473844" sldId="266"/>
        </pc:sldMkLst>
      </pc:sldChg>
      <pc:sldChg chg="new del">
        <pc:chgData name="Angelija Klapatauskiene" userId="93a991d3119e37be" providerId="LiveId" clId="{D56A5239-E919-4DDF-AFFB-17B0296F0DF6}" dt="2021-02-10T14:16:17.349" v="358" actId="680"/>
        <pc:sldMkLst>
          <pc:docMk/>
          <pc:sldMk cId="699572492" sldId="266"/>
        </pc:sldMkLst>
      </pc:sldChg>
      <pc:sldChg chg="new del">
        <pc:chgData name="Angelija Klapatauskiene" userId="93a991d3119e37be" providerId="LiveId" clId="{D56A5239-E919-4DDF-AFFB-17B0296F0DF6}" dt="2021-02-10T14:11:25.654" v="336" actId="680"/>
        <pc:sldMkLst>
          <pc:docMk/>
          <pc:sldMk cId="974242114" sldId="266"/>
        </pc:sldMkLst>
      </pc:sldChg>
      <pc:sldChg chg="addSp modSp new mod">
        <pc:chgData name="Angelija Klapatauskiene" userId="93a991d3119e37be" providerId="LiveId" clId="{D56A5239-E919-4DDF-AFFB-17B0296F0DF6}" dt="2021-02-10T14:24:53.165" v="376" actId="14100"/>
        <pc:sldMkLst>
          <pc:docMk/>
          <pc:sldMk cId="1113438357" sldId="266"/>
        </pc:sldMkLst>
        <pc:spChg chg="add mod">
          <ac:chgData name="Angelija Klapatauskiene" userId="93a991d3119e37be" providerId="LiveId" clId="{D56A5239-E919-4DDF-AFFB-17B0296F0DF6}" dt="2021-02-10T14:24:53.165" v="376" actId="14100"/>
          <ac:spMkLst>
            <pc:docMk/>
            <pc:sldMk cId="1113438357" sldId="266"/>
            <ac:spMk id="3" creationId="{50C66AE1-413D-4F14-8FB9-304C6EBF337B}"/>
          </ac:spMkLst>
        </pc:spChg>
      </pc:sldChg>
      <pc:sldChg chg="addSp delSp modSp new del mod">
        <pc:chgData name="Angelija Klapatauskiene" userId="93a991d3119e37be" providerId="LiveId" clId="{D56A5239-E919-4DDF-AFFB-17B0296F0DF6}" dt="2021-02-10T14:15:52.392" v="356" actId="47"/>
        <pc:sldMkLst>
          <pc:docMk/>
          <pc:sldMk cId="1169001688" sldId="266"/>
        </pc:sldMkLst>
        <pc:spChg chg="add del mod">
          <ac:chgData name="Angelija Klapatauskiene" userId="93a991d3119e37be" providerId="LiveId" clId="{D56A5239-E919-4DDF-AFFB-17B0296F0DF6}" dt="2021-02-10T14:15:46.037" v="355"/>
          <ac:spMkLst>
            <pc:docMk/>
            <pc:sldMk cId="1169001688" sldId="266"/>
            <ac:spMk id="3" creationId="{13B027F5-EDA1-4B6B-B81D-A43658190B6A}"/>
          </ac:spMkLst>
        </pc:spChg>
      </pc:sldChg>
      <pc:sldChg chg="new del">
        <pc:chgData name="Angelija Klapatauskiene" userId="93a991d3119e37be" providerId="LiveId" clId="{D56A5239-E919-4DDF-AFFB-17B0296F0DF6}" dt="2021-02-09T20:48:54.490" v="322" actId="680"/>
        <pc:sldMkLst>
          <pc:docMk/>
          <pc:sldMk cId="2147400724" sldId="266"/>
        </pc:sldMkLst>
      </pc:sldChg>
      <pc:sldChg chg="new del">
        <pc:chgData name="Angelija Klapatauskiene" userId="93a991d3119e37be" providerId="LiveId" clId="{D56A5239-E919-4DDF-AFFB-17B0296F0DF6}" dt="2021-02-10T14:27:44.490" v="391" actId="680"/>
        <pc:sldMkLst>
          <pc:docMk/>
          <pc:sldMk cId="864954354" sldId="26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2/23/2021</a:t>
            </a:fld>
            <a:endParaRPr lang="en-US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0519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2/23/2021</a:t>
            </a:fld>
            <a:endParaRPr lang="en-US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6589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2/23/2021</a:t>
            </a:fld>
            <a:endParaRPr lang="en-US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48489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2/23/2021</a:t>
            </a:fld>
            <a:endParaRPr lang="en-US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84018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2/23/2021</a:t>
            </a:fld>
            <a:endParaRPr lang="en-US" dirty="0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37485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2/23/2021</a:t>
            </a:fld>
            <a:endParaRPr lang="en-US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00899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2/23/2021</a:t>
            </a:fld>
            <a:endParaRPr lang="en-US" dirty="0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85374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2/23/2021</a:t>
            </a:fld>
            <a:endParaRPr lang="en-US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11993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2/23/2021</a:t>
            </a:fld>
            <a:endParaRPr lang="en-US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58177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2/23/2021</a:t>
            </a:fld>
            <a:endParaRPr lang="en-US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83150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2/23/2021</a:t>
            </a:fld>
            <a:endParaRPr lang="en-US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01364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9000">
              <a:srgbClr val="DCE2EA"/>
            </a:gs>
            <a:gs pos="0">
              <a:schemeClr val="accent2">
                <a:lumMod val="20000"/>
                <a:lumOff val="8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2/23/2021</a:t>
            </a:fld>
            <a:endParaRPr lang="en-US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02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0AEC5-4BB5-4195-95AB-5CDE041FA7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400" y="169510"/>
            <a:ext cx="11010900" cy="6688489"/>
          </a:xfrm>
        </p:spPr>
        <p:txBody>
          <a:bodyPr anchor="ctr">
            <a:normAutofit/>
          </a:bodyPr>
          <a:lstStyle/>
          <a:p>
            <a:r>
              <a:rPr lang="lt-LT" sz="3600" dirty="0" smtClean="0"/>
              <a:t>Šiaulių lopšelio-darželio </a:t>
            </a:r>
            <a:r>
              <a:rPr lang="lt-LT" sz="3600" dirty="0"/>
              <a:t>„Bitė“        </a:t>
            </a:r>
            <a:br>
              <a:rPr lang="lt-LT" sz="3600" dirty="0"/>
            </a:br>
            <a:r>
              <a:rPr lang="lt-LT" sz="3600" dirty="0"/>
              <a:t>V</a:t>
            </a:r>
            <a:r>
              <a:rPr lang="lt-LT" sz="3600" dirty="0" smtClean="0"/>
              <a:t>aikų</a:t>
            </a:r>
            <a:r>
              <a:rPr lang="lt-LT" sz="3600" dirty="0"/>
              <a:t>, </a:t>
            </a:r>
            <a:r>
              <a:rPr lang="lt-LT" sz="3600" dirty="0" smtClean="0"/>
              <a:t>tėvų ir </a:t>
            </a:r>
            <a:r>
              <a:rPr lang="lt-LT" sz="3600" dirty="0"/>
              <a:t>pedagogų nuomonė apie vaikų fizinį </a:t>
            </a:r>
            <a:r>
              <a:rPr lang="lt-LT" sz="3600" dirty="0" smtClean="0"/>
              <a:t>ugdymą</a:t>
            </a:r>
            <a:br>
              <a:rPr lang="lt-LT" sz="3600" dirty="0" smtClean="0"/>
            </a:br>
            <a:r>
              <a:rPr lang="lt-LT" sz="3600" dirty="0"/>
              <a:t/>
            </a:r>
            <a:br>
              <a:rPr lang="lt-LT" sz="3600" dirty="0"/>
            </a:br>
            <a:r>
              <a:rPr lang="lt-LT" sz="3600" dirty="0"/>
              <a:t/>
            </a:r>
            <a:br>
              <a:rPr lang="lt-LT" sz="3600" dirty="0"/>
            </a:br>
            <a:r>
              <a:rPr lang="lt-LT" sz="1800" dirty="0" smtClean="0"/>
              <a:t>2020</a:t>
            </a:r>
            <a:r>
              <a:rPr lang="lt-LT" sz="3600" dirty="0"/>
              <a:t/>
            </a:r>
            <a:br>
              <a:rPr lang="lt-LT" sz="3600" dirty="0"/>
            </a:br>
            <a:r>
              <a:rPr lang="lt-LT" sz="3600" dirty="0"/>
              <a:t/>
            </a:r>
            <a:br>
              <a:rPr lang="lt-LT" sz="3600" dirty="0"/>
            </a:br>
            <a:endParaRPr lang="en-GB" sz="36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3D78B3-8922-41AA-8F58-A2B61FFA1D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alphaModFix amt="54000"/>
          </a:blip>
          <a:srcRect t="18465" b="39835"/>
          <a:stretch/>
        </p:blipFill>
        <p:spPr>
          <a:xfrm>
            <a:off x="0" y="4348331"/>
            <a:ext cx="12192000" cy="250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63787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E7B38D9-0C51-4166-9827-F7E21AD6F894}"/>
              </a:ext>
            </a:extLst>
          </p:cNvPr>
          <p:cNvSpPr txBox="1"/>
          <p:nvPr/>
        </p:nvSpPr>
        <p:spPr>
          <a:xfrm>
            <a:off x="469901" y="435429"/>
            <a:ext cx="1151890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dirty="0"/>
          </a:p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Atliktos trys apklausos: vaikų, tėvų ir pedagogų.</a:t>
            </a:r>
          </a:p>
          <a:p>
            <a:pPr algn="ctr"/>
            <a:endParaRPr lang="lt-LT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Apklausose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dalyvavo 26 pedagogai, 58 ugdytinių tėvai ir 16 ugdytinių.</a:t>
            </a:r>
          </a:p>
          <a:p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Buvo siekiama nustatyti, kaip tėvai ir pedagogai vertina vaikų sveikatą.</a:t>
            </a:r>
          </a:p>
          <a:p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Tėvai savo vaikų sveikatą vertina geriau nei pedagogai: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81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tėvų  - labai gerai, 19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- 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gerai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58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pedagog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ų – gerai, 42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% -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vidutini</a:t>
            </a:r>
            <a:r>
              <a:rPr lang="lt-LT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škai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82225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9A415C-D940-4FA9-801C-C24BE9C1CF83}"/>
              </a:ext>
            </a:extLst>
          </p:cNvPr>
          <p:cNvSpPr txBox="1"/>
          <p:nvPr/>
        </p:nvSpPr>
        <p:spPr>
          <a:xfrm>
            <a:off x="330200" y="653143"/>
            <a:ext cx="11687629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dirty="0"/>
          </a:p>
          <a:p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Apklausa buvo siekiama išsiaiškinti pedagogų, tėvų ir ugdytinių požiūrį į </a:t>
            </a:r>
            <a:r>
              <a:rPr lang="lt-L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organizuotą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ir </a:t>
            </a:r>
            <a:r>
              <a:rPr lang="lt-L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neorganizuotą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vaikų fizinį aktyvumą.</a:t>
            </a:r>
          </a:p>
          <a:p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Dauguma pedagogų (61,5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ėvų (74,1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 mano,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fizinis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aktyvumas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ikimokyklin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ėje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staigoje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yra </a:t>
            </a:r>
            <a:r>
              <a:rPr lang="lt-L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labai svarbus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Lyginant organizuoto ir neorganizuoto fizinio aktyvumo ikimokyklinėje įstaigoje svarbą 77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pedagogų ir 65,5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t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ėvų mano, kad jie </a:t>
            </a:r>
            <a:r>
              <a:rPr lang="lt-L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abu vienodai svarbūs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148365041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F1C0FD5-931E-438E-B22B-159DE71D417A}"/>
              </a:ext>
            </a:extLst>
          </p:cNvPr>
          <p:cNvSpPr txBox="1"/>
          <p:nvPr/>
        </p:nvSpPr>
        <p:spPr>
          <a:xfrm>
            <a:off x="292101" y="478971"/>
            <a:ext cx="11284382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Apklausa buvo siekiama išsiaiškinti, kokius fizinio aktyvumo skatinimo būdus pedagogai ir tėvai laiko veiksmingiausiais.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Did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ioji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dalis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pedagogų (15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atsak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vaikų fizinį aktyvumą </a:t>
            </a:r>
            <a:r>
              <a:rPr lang="lt-L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labiausiai skatina judrieji žaidimai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Tačiau su šiuo teiginiu sutinka tik 5,2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tėvų.</a:t>
            </a:r>
          </a:p>
          <a:p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Didžioji dalis tėvų mano, kad jų vaikai daugiausiai </a:t>
            </a:r>
            <a:r>
              <a:rPr lang="lt-L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juda pasivaikščiojimų lauke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(24,1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ryto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mank</a:t>
            </a:r>
            <a:r>
              <a:rPr lang="lt-L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lt-L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ų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(22,4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metu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Pedagogai šiuos būdus vertina mažiau: pasivaikščiojimas lauke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-14,3%,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ryto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mank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tos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13,5%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Daugiau tėvų (17,2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nei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pedagog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ų (7,5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 mano,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vai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kų fizinis aktyvumas reikšmingai </a:t>
            </a:r>
            <a:r>
              <a:rPr lang="lt-L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skatinamas judesio kore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kc</a:t>
            </a:r>
            <a:r>
              <a:rPr lang="lt-L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ijos pamokėlėse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15242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0C66AE1-413D-4F14-8FB9-304C6EBF337B}"/>
              </a:ext>
            </a:extLst>
          </p:cNvPr>
          <p:cNvSpPr txBox="1"/>
          <p:nvPr/>
        </p:nvSpPr>
        <p:spPr>
          <a:xfrm>
            <a:off x="896645" y="443883"/>
            <a:ext cx="1004064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Apklausa buvo siekiama išsiaiškinti, kokius fizinio aktyvumo skatinimo būdus </a:t>
            </a:r>
          </a:p>
          <a:p>
            <a:pPr algn="ctr"/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pedagogai ir tėvai laiko veiksmingiausiais (2)</a:t>
            </a:r>
          </a:p>
          <a:p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Pedagogai (12,8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žymiai geriau vertino </a:t>
            </a:r>
            <a:r>
              <a:rPr lang="lt-L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fizinį aktyvumą sporto pramogų, švenčių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metu nei tėvai (1,7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%).</a:t>
            </a: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 tėvai (15,5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%),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pedagogai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(14,3 %)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pana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šiai vertino fizinio ugdymo užsiėmimų svarbą fiziniam ugdymui.</a:t>
            </a:r>
          </a:p>
          <a:p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12,1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t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ėvų nežino, kokie fizinio aktyvumo ugdymo būdai naudojami įstaigoje.</a:t>
            </a:r>
          </a:p>
        </p:txBody>
      </p:sp>
    </p:spTree>
    <p:extLst>
      <p:ext uri="{BB962C8B-B14F-4D97-AF65-F5344CB8AC3E}">
        <p14:creationId xmlns:p14="http://schemas.microsoft.com/office/powerpoint/2010/main" val="111343835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81B26E-4CF3-4885-B22C-132917056301}"/>
              </a:ext>
            </a:extLst>
          </p:cNvPr>
          <p:cNvSpPr txBox="1"/>
          <p:nvPr/>
        </p:nvSpPr>
        <p:spPr>
          <a:xfrm>
            <a:off x="558800" y="812800"/>
            <a:ext cx="1078229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/>
              <a:t>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Apklausoje buvo klausiama apie vaikų buvimo lauke trukmę.</a:t>
            </a:r>
          </a:p>
          <a:p>
            <a:pPr algn="ctr"/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Dauguma pedagogų (50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ėvų (55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atsak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vaikai lauke praleidžia vidutiniškai 1 val. 30 min. per dieną.</a:t>
            </a:r>
          </a:p>
          <a:p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Nemažai tėvų (36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 mano,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vaikai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ū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lauke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mažiau nei valandą. Tokį variantą nurodė tik nedidelė dalis pedagogų (7,7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%).</a:t>
            </a:r>
          </a:p>
        </p:txBody>
      </p:sp>
    </p:spTree>
    <p:extLst>
      <p:ext uri="{BB962C8B-B14F-4D97-AF65-F5344CB8AC3E}">
        <p14:creationId xmlns:p14="http://schemas.microsoft.com/office/powerpoint/2010/main" val="234983041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4A8AEE-696B-43A3-A12E-A3DB6F0438A4}"/>
              </a:ext>
            </a:extLst>
          </p:cNvPr>
          <p:cNvSpPr txBox="1"/>
          <p:nvPr/>
        </p:nvSpPr>
        <p:spPr>
          <a:xfrm>
            <a:off x="972457" y="725714"/>
            <a:ext cx="1092925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Buvo klausiama, ar lopšelyje – darželyje pakanka įrangos ir priemonių, skatinančių vaikus judėti.</a:t>
            </a: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Dauguma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pedagog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ų (46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ėvų (52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atsak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įstaigoje įrangos ir priemonių, skatinančių vaikų fizinį aktyvumą, </a:t>
            </a:r>
            <a:r>
              <a:rPr lang="lt-L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pakanka tik iš dalies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 pedagogai ir tėvai pažymėjo, kad įranga ir priemonės </a:t>
            </a:r>
            <a:r>
              <a:rPr lang="lt-L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padeda arba iš dalies padeda skatinti vaikų fizinį aktyvumą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83039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73A0A3-3BA2-497C-9360-DE19813CFB27}"/>
              </a:ext>
            </a:extLst>
          </p:cNvPr>
          <p:cNvSpPr txBox="1"/>
          <p:nvPr/>
        </p:nvSpPr>
        <p:spPr>
          <a:xfrm>
            <a:off x="532660" y="595086"/>
            <a:ext cx="11122311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Apklausoje buvo siekiama sužinoti pedagogų ir tėvų nuomonę, kas daro didžiausią įtaką vaikų fiziniam aktyvumui.</a:t>
            </a:r>
          </a:p>
          <a:p>
            <a:endParaRPr lang="lt-L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Pedagogai nurodė, kad didžiausią </a:t>
            </a:r>
            <a:r>
              <a:rPr lang="lt-L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įtaką daro šeima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šiek tiek mažiau – pedagogo asmenybė, pasirengimas veiklai. Dauguma tėvų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did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žiausią reikšmę skyrė </a:t>
            </a:r>
            <a:r>
              <a:rPr lang="lt-L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taip </a:t>
            </a:r>
            <a:r>
              <a:rPr lang="lt-LT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 </a:t>
            </a:r>
            <a:r>
              <a:rPr lang="lt-LT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šeimai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(34,5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bei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vaiko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charakteriui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(27,6 %). 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edagogo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pasirengim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ą reikšmingu laikė tik 10,3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t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ėvų. Nė vienas tėvas nemano, kad vaiko fiziniam aktyvumui įtaką daro pedagogo asmenybė.</a:t>
            </a:r>
          </a:p>
          <a:p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Didžioji dalis pedagogų (61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teigia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niekada nesusiduriantys su tėvų prašymais atleisti vaiką nuo fizinės veiklos. Beveik visi tėvai (98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teigia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niekada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neteikia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pedagogams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tokio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ymo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9899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B7A439-A075-4396-8887-370D6DFFB68C}"/>
              </a:ext>
            </a:extLst>
          </p:cNvPr>
          <p:cNvSpPr txBox="1"/>
          <p:nvPr/>
        </p:nvSpPr>
        <p:spPr>
          <a:xfrm>
            <a:off x="585926" y="667657"/>
            <a:ext cx="10996474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Apklausoje siekta išsiaiškinti tėvų ir pedagogų nuomonę apie lopšelio – darželio lauko aikštelės saugumą.</a:t>
            </a:r>
          </a:p>
          <a:p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Tėvai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želio kiemo aplinką vertino geriau nei pedagogai: labai gerai įvertino 51,7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tėvų ir 23,1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pedagog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ų.</a:t>
            </a:r>
          </a:p>
          <a:p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Tėvai (48,3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geriau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įvertino čiuožyklų saugumą nei pedagogai (26,9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%).</a:t>
            </a: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Saugiausia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tiek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ėvai (82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%),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tiek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pedagogai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(88 %)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laiko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lopšelio-darželio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tvor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ą. </a:t>
            </a:r>
          </a:p>
          <a:p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Nesaugiausia vieta ir tėvai (34,5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%),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pedagogai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(19,2 %)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laiko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grindinio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dang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ą.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98344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5E10FED-6611-4D2B-9827-98C191308E7E}"/>
              </a:ext>
            </a:extLst>
          </p:cNvPr>
          <p:cNvSpPr txBox="1"/>
          <p:nvPr/>
        </p:nvSpPr>
        <p:spPr>
          <a:xfrm>
            <a:off x="1132114" y="624114"/>
            <a:ext cx="10813143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dirty="0"/>
          </a:p>
          <a:p>
            <a:pPr algn="ctr"/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Apklausoje buvo prašoma tėvų pareikšti pasiūlymų vaikų </a:t>
            </a:r>
          </a:p>
          <a:p>
            <a:pPr algn="ctr"/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fizinio aktyvumo skatinimui.</a:t>
            </a:r>
          </a:p>
          <a:p>
            <a:endParaRPr lang="lt-LT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Daugumos tėvų nuomone reikia kuo daugiau aktyvios veiklos lauke, judrių žaidimų.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Keletas tėvų pabrėžė būrelių svarbą.</a:t>
            </a:r>
          </a:p>
          <a:p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Dalis tėvų mano, kad jų vaikų fizinis aktyvumas lopšelyje – darželyje yra pakankamas.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05182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3356E8-5819-4509-96C8-9518F9631413}"/>
              </a:ext>
            </a:extLst>
          </p:cNvPr>
          <p:cNvSpPr txBox="1"/>
          <p:nvPr/>
        </p:nvSpPr>
        <p:spPr>
          <a:xfrm>
            <a:off x="878889" y="736847"/>
            <a:ext cx="10901779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Iš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vaikų atsakymų matyti:</a:t>
            </a:r>
          </a:p>
          <a:p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Didesniajai daliai vaikų labiau patinka neorganizuota veikla, laisvi žaidimai.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69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atsakiusių vaikų mieliau rinktųsi fizinę veiklą be užduočių ir tik 31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su užduotimis.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62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vaikų labiau patinka laisvas žaidimas nei estafetės (38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%),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aidimai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lauke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(62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nei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žaidimai salėje ir grupėje (38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%). 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Didesnei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daliai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vaik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ų (75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labiau patinka judrieji žaidimai nei stalo žaidimai (25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%).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20668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1016000" y="800100"/>
            <a:ext cx="10312400" cy="7909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Atsižvelgiant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 tyrimo 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rezultatus,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metais mes: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Prisijungsime ir įgyvendinsime projektą „Lietuvos mažųjų žaidynės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“, kuris yra puiki priemonė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siekiant skatinti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fizinį aktyvumą bei pozityvų požiūrį į kūno kultūrą ir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sportą.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Pasirašysime bendradarbiavimo sutartį su sporto klubu „</a:t>
            </a:r>
            <a:r>
              <a:rPr lang="lt-LT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Baltrex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 ir tokiu būdu paįvairinsime mažųjų veiklas, tapsime fiziškai aktyvesniais.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L-d „Bitė“ -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pripažintas Sveikatą stiprinančia mokykla,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tad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kursime </a:t>
            </a:r>
            <a:r>
              <a:rPr lang="pt-B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visaapimanči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ą</a:t>
            </a:r>
            <a:r>
              <a:rPr lang="pt-B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 </a:t>
            </a:r>
            <a:r>
              <a:rPr lang="pt-B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integruot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ą</a:t>
            </a:r>
            <a:r>
              <a:rPr lang="pt-B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sveikatos stiprinimo </a:t>
            </a:r>
            <a:r>
              <a:rPr lang="pt-B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ą.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Sieksime, kad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L-d „Bitė“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būtų pripažintas Aktyvia mokykla,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kurios tikslas -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kurti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fiziniam aktyvumui palankią mokyklos aplinką ir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integruoti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fizinį aktyvumą į kasdieninį mokyklos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gyvenimą.</a:t>
            </a:r>
          </a:p>
          <a:p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727746"/>
      </p:ext>
    </p:extLst>
  </p:cSld>
  <p:clrMapOvr>
    <a:masterClrMapping/>
  </p:clrMapOvr>
  <p:transition spd="slow">
    <p:wipe dir="d"/>
  </p:transition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908</Words>
  <Application>Microsoft Office PowerPoint</Application>
  <PresentationFormat>Plačiaekranė</PresentationFormat>
  <Paragraphs>90</Paragraphs>
  <Slides>12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„Office“ tema</vt:lpstr>
      <vt:lpstr>Šiaulių lopšelio-darželio „Bitė“         Vaikų, tėvų ir pedagogų nuomonė apie vaikų fizinį ugdymą   2020 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Šiaulių lopšelis-darželis „Bitė“             giluminio įsivertinimo veiklos srities          „Ugdymo kokybė“ veiklos rodiklio           „Vaikų fizinio aktyvumo ugdymo             nuostatos ir būdai“ apklausos                                         rezultatai</dc:title>
  <dc:creator>Auguste Rumbutyte</dc:creator>
  <cp:lastModifiedBy>Logopedinis ld2</cp:lastModifiedBy>
  <cp:revision>32</cp:revision>
  <dcterms:created xsi:type="dcterms:W3CDTF">2021-02-08T17:07:14Z</dcterms:created>
  <dcterms:modified xsi:type="dcterms:W3CDTF">2021-02-23T15:19:27Z</dcterms:modified>
</cp:coreProperties>
</file>